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7"/>
  </p:notesMasterIdLst>
  <p:sldIdLst>
    <p:sldId id="270" r:id="rId5"/>
    <p:sldId id="287" r:id="rId6"/>
    <p:sldId id="295" r:id="rId7"/>
    <p:sldId id="299" r:id="rId8"/>
    <p:sldId id="306" r:id="rId9"/>
    <p:sldId id="307" r:id="rId10"/>
    <p:sldId id="288" r:id="rId11"/>
    <p:sldId id="300" r:id="rId12"/>
    <p:sldId id="289" r:id="rId13"/>
    <p:sldId id="298" r:id="rId14"/>
    <p:sldId id="305" r:id="rId15"/>
    <p:sldId id="302" r:id="rId16"/>
    <p:sldId id="296" r:id="rId17"/>
    <p:sldId id="290" r:id="rId18"/>
    <p:sldId id="297" r:id="rId19"/>
    <p:sldId id="304" r:id="rId20"/>
    <p:sldId id="291" r:id="rId21"/>
    <p:sldId id="303" r:id="rId22"/>
    <p:sldId id="308" r:id="rId23"/>
    <p:sldId id="293" r:id="rId24"/>
    <p:sldId id="310" r:id="rId25"/>
    <p:sldId id="309" r:id="rId26"/>
  </p:sldIdLst>
  <p:sldSz cx="9144000" cy="6858000" type="screen4x3"/>
  <p:notesSz cx="6858000" cy="9144000"/>
  <p:embeddedFontLst>
    <p:embeddedFont>
      <p:font typeface="Bahnschrift Condensed" panose="020B0502040204020203" pitchFamily="34" charset="0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メイリオ" panose="020B0604030504040204" pitchFamily="50" charset="-128"/>
      <p:regular r:id="rId34"/>
      <p:bold r:id="rId35"/>
      <p:italic r:id="rId36"/>
      <p:boldItalic r:id="rId37"/>
    </p:embeddedFont>
    <p:embeddedFont>
      <p:font typeface="メイリオ" panose="020B0604030504040204" pitchFamily="50" charset="-128"/>
      <p:regular r:id="rId34"/>
      <p:bold r:id="rId35"/>
      <p:italic r:id="rId36"/>
      <p:boldItalic r:id="rId37"/>
    </p:embeddedFont>
    <p:embeddedFont>
      <p:font typeface="游ゴシック" panose="020B0400000000000000" pitchFamily="50" charset="-128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166B1-9DCA-47CD-A7A1-7849C0A1D0BD}" v="353" dt="2020-03-16T11:38:38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鈴木 泰治郎" userId="S::t-suzuki@solidsphere.onmicrosoft.com::6772d901-fb9c-47ad-9b32-26bde63bf99d" providerId="AD" clId="Web-{A8B5F110-D0C5-F862-AC1C-34B0E4DAFF61}"/>
    <pc:docChg chg="modSld">
      <pc:chgData name="鈴木 泰治郎" userId="S::t-suzuki@solidsphere.onmicrosoft.com::6772d901-fb9c-47ad-9b32-26bde63bf99d" providerId="AD" clId="Web-{A8B5F110-D0C5-F862-AC1C-34B0E4DAFF61}" dt="2020-03-06T00:51:51.056" v="2" actId="14100"/>
      <pc:docMkLst>
        <pc:docMk/>
      </pc:docMkLst>
      <pc:sldChg chg="modSp">
        <pc:chgData name="鈴木 泰治郎" userId="S::t-suzuki@solidsphere.onmicrosoft.com::6772d901-fb9c-47ad-9b32-26bde63bf99d" providerId="AD" clId="Web-{A8B5F110-D0C5-F862-AC1C-34B0E4DAFF61}" dt="2020-03-06T00:51:51.056" v="2" actId="14100"/>
        <pc:sldMkLst>
          <pc:docMk/>
          <pc:sldMk cId="2641795594" sldId="310"/>
        </pc:sldMkLst>
        <pc:grpChg chg="mod">
          <ac:chgData name="鈴木 泰治郎" userId="S::t-suzuki@solidsphere.onmicrosoft.com::6772d901-fb9c-47ad-9b32-26bde63bf99d" providerId="AD" clId="Web-{A8B5F110-D0C5-F862-AC1C-34B0E4DAFF61}" dt="2020-03-06T00:51:51.056" v="2" actId="14100"/>
          <ac:grpSpMkLst>
            <pc:docMk/>
            <pc:sldMk cId="2641795594" sldId="310"/>
            <ac:grpSpMk id="20" creationId="{D603BAD8-2ED8-4219-A8D2-E1485214340A}"/>
          </ac:grpSpMkLst>
        </pc:grpChg>
      </pc:sldChg>
    </pc:docChg>
  </pc:docChgLst>
  <pc:docChgLst>
    <pc:chgData name="鈴木 泰治郎" userId="S::t-suzuki@solidsphere.onmicrosoft.com::6772d901-fb9c-47ad-9b32-26bde63bf99d" providerId="AD" clId="Web-{94166B7E-A016-FFEA-91CF-826B3C9DE6EC}"/>
    <pc:docChg chg="modSld">
      <pc:chgData name="鈴木 泰治郎" userId="S::t-suzuki@solidsphere.onmicrosoft.com::6772d901-fb9c-47ad-9b32-26bde63bf99d" providerId="AD" clId="Web-{94166B7E-A016-FFEA-91CF-826B3C9DE6EC}" dt="2020-02-17T07:10:56.286" v="25" actId="1076"/>
      <pc:docMkLst>
        <pc:docMk/>
      </pc:docMkLst>
      <pc:sldChg chg="addSp modSp">
        <pc:chgData name="鈴木 泰治郎" userId="S::t-suzuki@solidsphere.onmicrosoft.com::6772d901-fb9c-47ad-9b32-26bde63bf99d" providerId="AD" clId="Web-{94166B7E-A016-FFEA-91CF-826B3C9DE6EC}" dt="2020-02-17T07:10:15.708" v="19" actId="14100"/>
        <pc:sldMkLst>
          <pc:docMk/>
          <pc:sldMk cId="1317571951" sldId="288"/>
        </pc:sldMkLst>
        <pc:spChg chg="add mod">
          <ac:chgData name="鈴木 泰治郎" userId="S::t-suzuki@solidsphere.onmicrosoft.com::6772d901-fb9c-47ad-9b32-26bde63bf99d" providerId="AD" clId="Web-{94166B7E-A016-FFEA-91CF-826B3C9DE6EC}" dt="2020-02-17T07:09:39.208" v="13" actId="20577"/>
          <ac:spMkLst>
            <pc:docMk/>
            <pc:sldMk cId="1317571951" sldId="288"/>
            <ac:spMk id="51" creationId="{1C7BB309-024C-4137-B30D-28CBCD8941F0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15.708" v="19" actId="14100"/>
          <ac:cxnSpMkLst>
            <pc:docMk/>
            <pc:sldMk cId="1317571951" sldId="288"/>
            <ac:cxnSpMk id="59" creationId="{8FEC5B49-8C12-4C9B-BFCC-E819D89FD74A}"/>
          </ac:cxnSpMkLst>
        </pc:cxnChg>
      </pc:sldChg>
      <pc:sldChg chg="delSp modSp">
        <pc:chgData name="鈴木 泰治郎" userId="S::t-suzuki@solidsphere.onmicrosoft.com::6772d901-fb9c-47ad-9b32-26bde63bf99d" providerId="AD" clId="Web-{94166B7E-A016-FFEA-91CF-826B3C9DE6EC}" dt="2020-02-17T07:01:19.270" v="9" actId="20577"/>
        <pc:sldMkLst>
          <pc:docMk/>
          <pc:sldMk cId="3799923498" sldId="289"/>
        </pc:sldMkLst>
        <pc:spChg chg="del">
          <ac:chgData name="鈴木 泰治郎" userId="S::t-suzuki@solidsphere.onmicrosoft.com::6772d901-fb9c-47ad-9b32-26bde63bf99d" providerId="AD" clId="Web-{94166B7E-A016-FFEA-91CF-826B3C9DE6EC}" dt="2020-02-17T07:00:35.629" v="0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鈴木 泰治郎" userId="S::t-suzuki@solidsphere.onmicrosoft.com::6772d901-fb9c-47ad-9b32-26bde63bf99d" providerId="AD" clId="Web-{94166B7E-A016-FFEA-91CF-826B3C9DE6EC}" dt="2020-02-17T07:01:19.270" v="9" actId="20577"/>
          <ac:spMkLst>
            <pc:docMk/>
            <pc:sldMk cId="3799923498" sldId="289"/>
            <ac:spMk id="59" creationId="{48B36313-C5F1-4987-8CA1-C3A888F222E1}"/>
          </ac:spMkLst>
        </pc:spChg>
      </pc:sldChg>
      <pc:sldChg chg="addSp modSp">
        <pc:chgData name="鈴木 泰治郎" userId="S::t-suzuki@solidsphere.onmicrosoft.com::6772d901-fb9c-47ad-9b32-26bde63bf99d" providerId="AD" clId="Web-{94166B7E-A016-FFEA-91CF-826B3C9DE6EC}" dt="2020-02-17T07:10:56.286" v="25" actId="1076"/>
        <pc:sldMkLst>
          <pc:docMk/>
          <pc:sldMk cId="1454084680" sldId="300"/>
        </pc:sldMkLst>
        <pc:spChg chg="add mod">
          <ac:chgData name="鈴木 泰治郎" userId="S::t-suzuki@solidsphere.onmicrosoft.com::6772d901-fb9c-47ad-9b32-26bde63bf99d" providerId="AD" clId="Web-{94166B7E-A016-FFEA-91CF-826B3C9DE6EC}" dt="2020-02-17T07:10:56.271" v="24" actId="1076"/>
          <ac:spMkLst>
            <pc:docMk/>
            <pc:sldMk cId="1454084680" sldId="300"/>
            <ac:spMk id="2" creationId="{E0199FD9-0AA1-4B46-8E05-744A98A0183F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56.286" v="25" actId="1076"/>
          <ac:cxnSpMkLst>
            <pc:docMk/>
            <pc:sldMk cId="1454084680" sldId="300"/>
            <ac:cxnSpMk id="4" creationId="{6E557904-5F0F-4A07-996D-5631F1F2DBE6}"/>
          </ac:cxnSpMkLst>
        </pc:cxnChg>
      </pc:sldChg>
    </pc:docChg>
  </pc:docChgLst>
  <pc:docChgLst>
    <pc:chgData name="鈴木 泰治郎" userId="S::t-suzuki@solidsphere.onmicrosoft.com::6772d901-fb9c-47ad-9b32-26bde63bf99d" providerId="AD" clId="Web-{107544B9-9CE7-4C61-B983-0AA205235AC4}"/>
    <pc:docChg chg="modSld">
      <pc:chgData name="鈴木 泰治郎" userId="S::t-suzuki@solidsphere.onmicrosoft.com::6772d901-fb9c-47ad-9b32-26bde63bf99d" providerId="AD" clId="Web-{107544B9-9CE7-4C61-B983-0AA205235AC4}" dt="2020-02-07T08:21:58.281" v="50"/>
      <pc:docMkLst>
        <pc:docMk/>
      </pc:docMkLst>
      <pc:sldChg chg="modSp">
        <pc:chgData name="鈴木 泰治郎" userId="S::t-suzuki@solidsphere.onmicrosoft.com::6772d901-fb9c-47ad-9b32-26bde63bf99d" providerId="AD" clId="Web-{107544B9-9CE7-4C61-B983-0AA205235AC4}" dt="2020-02-07T08:21:22.437" v="43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107544B9-9CE7-4C61-B983-0AA205235AC4}" dt="2020-02-07T08:21:22.437" v="43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S::t-suzuki@solidsphere.onmicrosoft.com::6772d901-fb9c-47ad-9b32-26bde63bf99d" providerId="AD" clId="Web-{107544B9-9CE7-4C61-B983-0AA205235AC4}" dt="2020-02-07T08:21:58.281" v="50"/>
        <pc:sldMkLst>
          <pc:docMk/>
          <pc:sldMk cId="1317571951" sldId="288"/>
        </pc:sldMkLst>
        <pc:spChg chg="del">
          <ac:chgData name="鈴木 泰治郎" userId="S::t-suzuki@solidsphere.onmicrosoft.com::6772d901-fb9c-47ad-9b32-26bde63bf99d" providerId="AD" clId="Web-{107544B9-9CE7-4C61-B983-0AA205235AC4}" dt="2020-02-07T08:21:49.015" v="44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21:49.297" v="47" actId="20577"/>
          <ac:spMkLst>
            <pc:docMk/>
            <pc:sldMk cId="1317571951" sldId="288"/>
            <ac:spMk id="73" creationId="{329F9C87-AC20-4125-AA72-52FDE60B4672}"/>
          </ac:spMkLst>
        </pc:spChg>
        <pc:spChg chg="del mod">
          <ac:chgData name="鈴木 泰治郎" userId="S::t-suzuki@solidsphere.onmicrosoft.com::6772d901-fb9c-47ad-9b32-26bde63bf99d" providerId="AD" clId="Web-{107544B9-9CE7-4C61-B983-0AA205235AC4}" dt="2020-02-07T08:21:49.140" v="45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19:13.812" v="6" actId="20577"/>
          <ac:spMkLst>
            <pc:docMk/>
            <pc:sldMk cId="1317571951" sldId="288"/>
            <ac:spMk id="77" creationId="{8CE92382-46E9-4CE6-BC0C-BA388D7B5E19}"/>
          </ac:spMkLst>
        </pc:spChg>
        <pc:spChg chg="add del">
          <ac:chgData name="鈴木 泰治郎" userId="S::t-suzuki@solidsphere.onmicrosoft.com::6772d901-fb9c-47ad-9b32-26bde63bf99d" providerId="AD" clId="Web-{107544B9-9CE7-4C61-B983-0AA205235AC4}" dt="2020-02-07T08:21:58.281" v="50"/>
          <ac:spMkLst>
            <pc:docMk/>
            <pc:sldMk cId="1317571951" sldId="288"/>
            <ac:spMk id="87" creationId="{B5290D61-C11C-455C-9E50-33CE1860006D}"/>
          </ac:spMkLst>
        </pc:spChg>
        <pc:grpChg chg="del">
          <ac:chgData name="鈴木 泰治郎" userId="S::t-suzuki@solidsphere.onmicrosoft.com::6772d901-fb9c-47ad-9b32-26bde63bf99d" providerId="AD" clId="Web-{107544B9-9CE7-4C61-B983-0AA205235AC4}" dt="2020-02-07T08:21:58.062" v="48"/>
          <ac:grpSpMkLst>
            <pc:docMk/>
            <pc:sldMk cId="1317571951" sldId="288"/>
            <ac:grpSpMk id="71" creationId="{0C3455E8-4814-4746-A6F3-C3621F4630AA}"/>
          </ac:grpSpMkLst>
        </pc:grpChg>
        <pc:cxnChg chg="mod">
          <ac:chgData name="鈴木 泰治郎" userId="S::t-suzuki@solidsphere.onmicrosoft.com::6772d901-fb9c-47ad-9b32-26bde63bf99d" providerId="AD" clId="Web-{107544B9-9CE7-4C61-B983-0AA205235AC4}" dt="2020-02-07T08:21:49.015" v="44"/>
          <ac:cxnSpMkLst>
            <pc:docMk/>
            <pc:sldMk cId="1317571951" sldId="288"/>
            <ac:cxnSpMk id="33" creationId="{D3E76C6D-6B0B-41E5-8237-7DD03F3DE95B}"/>
          </ac:cxnSpMkLst>
        </pc:cxnChg>
      </pc:sldChg>
    </pc:docChg>
  </pc:docChgLst>
  <pc:docChgLst>
    <pc:chgData name="鈴木 泰治郎" userId="S::t-suzuki@solidsphere.onmicrosoft.com::6772d901-fb9c-47ad-9b32-26bde63bf99d" providerId="AD" clId="Web-{FA689D61-0D85-B82A-C086-A1CE9371B186}"/>
    <pc:docChg chg="modSld">
      <pc:chgData name="鈴木 泰治郎" userId="S::t-suzuki@solidsphere.onmicrosoft.com::6772d901-fb9c-47ad-9b32-26bde63bf99d" providerId="AD" clId="Web-{FA689D61-0D85-B82A-C086-A1CE9371B186}" dt="2020-03-08T17:57:22.456" v="5"/>
      <pc:docMkLst>
        <pc:docMk/>
      </pc:docMkLst>
      <pc:sldChg chg="modSp">
        <pc:chgData name="鈴木 泰治郎" userId="S::t-suzuki@solidsphere.onmicrosoft.com::6772d901-fb9c-47ad-9b32-26bde63bf99d" providerId="AD" clId="Web-{FA689D61-0D85-B82A-C086-A1CE9371B186}" dt="2020-03-08T17:57:22.456" v="5"/>
        <pc:sldMkLst>
          <pc:docMk/>
          <pc:sldMk cId="2668029743" sldId="298"/>
        </pc:sldMkLst>
        <pc:graphicFrameChg chg="mod modGraphic">
          <ac:chgData name="鈴木 泰治郎" userId="S::t-suzuki@solidsphere.onmicrosoft.com::6772d901-fb9c-47ad-9b32-26bde63bf99d" providerId="AD" clId="Web-{FA689D61-0D85-B82A-C086-A1CE9371B186}" dt="2020-03-08T17:57:22.456" v="5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 " userId="16e9bc068a9a693a" providerId="LiveId" clId="{F66EA3CB-FCD8-4181-AEAA-E0C2DBC3B77F}"/>
    <pc:docChg chg="undo redo custSel delSld modSld sldOrd">
      <pc:chgData name=" " userId="16e9bc068a9a693a" providerId="LiveId" clId="{F66EA3CB-FCD8-4181-AEAA-E0C2DBC3B77F}" dt="2019-12-04T11:11:27.616" v="3335"/>
      <pc:docMkLst>
        <pc:docMk/>
      </pc:docMkLst>
      <pc:sldChg chg="modSp">
        <pc:chgData name=" " userId="16e9bc068a9a693a" providerId="LiveId" clId="{F66EA3CB-FCD8-4181-AEAA-E0C2DBC3B77F}" dt="2019-12-04T11:11:27.616" v="3335"/>
        <pc:sldMkLst>
          <pc:docMk/>
          <pc:sldMk cId="1438009587" sldId="270"/>
        </pc:sldMkLst>
        <pc:graphicFrameChg chg="mod modGraphic">
          <ac:chgData name=" " userId="16e9bc068a9a693a" providerId="LiveId" clId="{F66EA3CB-FCD8-4181-AEAA-E0C2DBC3B77F}" dt="2019-12-04T11:11:27.616" v="3335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 " userId="16e9bc068a9a693a" providerId="LiveId" clId="{F66EA3CB-FCD8-4181-AEAA-E0C2DBC3B77F}" dt="2019-12-01T06:03:28.943" v="1401" actId="20577"/>
        <pc:sldMkLst>
          <pc:docMk/>
          <pc:sldMk cId="3945621981" sldId="287"/>
        </pc:sldMkLst>
        <pc:spChg chg="del">
          <ac:chgData name=" " userId="16e9bc068a9a693a" providerId="LiveId" clId="{F66EA3CB-FCD8-4181-AEAA-E0C2DBC3B77F}" dt="2019-11-29T11:37:18.340" v="379" actId="478"/>
          <ac:spMkLst>
            <pc:docMk/>
            <pc:sldMk cId="3945621981" sldId="287"/>
            <ac:spMk id="2" creationId="{AC5273E2-6069-44E9-AC80-B741A1D99814}"/>
          </ac:spMkLst>
        </pc:spChg>
        <pc:spChg chg="mod">
          <ac:chgData name=" " userId="16e9bc068a9a693a" providerId="LiveId" clId="{F66EA3CB-FCD8-4181-AEAA-E0C2DBC3B77F}" dt="2019-12-01T06:03:28.943" v="1401" actId="20577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 " userId="16e9bc068a9a693a" providerId="LiveId" clId="{F66EA3CB-FCD8-4181-AEAA-E0C2DBC3B77F}" dt="2019-12-01T06:01:51.130" v="1252"/>
          <ac:spMkLst>
            <pc:docMk/>
            <pc:sldMk cId="3945621981" sldId="287"/>
            <ac:spMk id="48" creationId="{5ED49329-D291-49B0-A280-D6ADF57696F8}"/>
          </ac:spMkLst>
        </pc:spChg>
        <pc:spChg chg="del mod">
          <ac:chgData name=" " userId="16e9bc068a9a693a" providerId="LiveId" clId="{F66EA3CB-FCD8-4181-AEAA-E0C2DBC3B77F}" dt="2019-11-29T11:37:15.429" v="378" actId="478"/>
          <ac:spMkLst>
            <pc:docMk/>
            <pc:sldMk cId="3945621981" sldId="287"/>
            <ac:spMk id="51" creationId="{A60131B0-3BCF-469C-A742-FAFD2454D7B2}"/>
          </ac:spMkLst>
        </pc:spChg>
      </pc:sldChg>
      <pc:sldChg chg="addSp delSp modSp">
        <pc:chgData name=" " userId="16e9bc068a9a693a" providerId="LiveId" clId="{F66EA3CB-FCD8-4181-AEAA-E0C2DBC3B77F}" dt="2019-12-04T09:54:09.118" v="2776" actId="1038"/>
        <pc:sldMkLst>
          <pc:docMk/>
          <pc:sldMk cId="1317571951" sldId="288"/>
        </pc:sldMkLst>
        <pc:spChg chg="add mod">
          <ac:chgData name=" " userId="16e9bc068a9a693a" providerId="LiveId" clId="{F66EA3CB-FCD8-4181-AEAA-E0C2DBC3B77F}" dt="2019-12-01T05:44:00.699" v="562" actId="1076"/>
          <ac:spMkLst>
            <pc:docMk/>
            <pc:sldMk cId="1317571951" sldId="288"/>
            <ac:spMk id="36" creationId="{306705FB-B5F2-46D8-9629-CF8ED5974E92}"/>
          </ac:spMkLst>
        </pc:spChg>
        <pc:spChg chg="add mod">
          <ac:chgData name=" " userId="16e9bc068a9a693a" providerId="LiveId" clId="{F66EA3CB-FCD8-4181-AEAA-E0C2DBC3B77F}" dt="2019-12-04T09:54:09.118" v="2776" actId="1038"/>
          <ac:spMkLst>
            <pc:docMk/>
            <pc:sldMk cId="1317571951" sldId="288"/>
            <ac:spMk id="37" creationId="{F66A02C1-F76B-418E-A617-B50BB27BDF38}"/>
          </ac:spMkLst>
        </pc:spChg>
        <pc:spChg chg="del">
          <ac:chgData name=" " userId="16e9bc068a9a693a" providerId="LiveId" clId="{F66EA3CB-FCD8-4181-AEAA-E0C2DBC3B77F}" dt="2019-11-29T11:38:39.512" v="402" actId="478"/>
          <ac:spMkLst>
            <pc:docMk/>
            <pc:sldMk cId="1317571951" sldId="288"/>
            <ac:spMk id="45" creationId="{22686FE0-3771-4F80-80F3-A049468E283A}"/>
          </ac:spMkLst>
        </pc:spChg>
        <pc:spChg chg="del">
          <ac:chgData name=" " userId="16e9bc068a9a693a" providerId="LiveId" clId="{F66EA3CB-FCD8-4181-AEAA-E0C2DBC3B77F}" dt="2019-12-01T05:43:29.722" v="536" actId="478"/>
          <ac:spMkLst>
            <pc:docMk/>
            <pc:sldMk cId="1317571951" sldId="288"/>
            <ac:spMk id="46" creationId="{7DC57FD7-5B0F-4CC8-BFD8-ED7BC1EE0AAA}"/>
          </ac:spMkLst>
        </pc:spChg>
        <pc:spChg chg="mod">
          <ac:chgData name=" " userId="16e9bc068a9a693a" providerId="LiveId" clId="{F66EA3CB-FCD8-4181-AEAA-E0C2DBC3B77F}" dt="2019-11-29T11:39:21.731" v="417" actId="1035"/>
          <ac:spMkLst>
            <pc:docMk/>
            <pc:sldMk cId="1317571951" sldId="288"/>
            <ac:spMk id="49" creationId="{3A947ECF-790C-43B9-B30C-686DD1803143}"/>
          </ac:spMkLst>
        </pc:spChg>
        <pc:spChg chg="del">
          <ac:chgData name=" " userId="16e9bc068a9a693a" providerId="LiveId" clId="{F66EA3CB-FCD8-4181-AEAA-E0C2DBC3B77F}" dt="2019-11-29T11:39:01.738" v="408" actId="478"/>
          <ac:spMkLst>
            <pc:docMk/>
            <pc:sldMk cId="1317571951" sldId="288"/>
            <ac:spMk id="54" creationId="{22122849-A344-4560-9B48-1F538E8ECCDA}"/>
          </ac:spMkLst>
        </pc:spChg>
        <pc:spChg chg="mod">
          <ac:chgData name=" " userId="16e9bc068a9a693a" providerId="LiveId" clId="{F66EA3CB-FCD8-4181-AEAA-E0C2DBC3B77F}" dt="2019-11-29T11:37:57.580" v="388" actId="1076"/>
          <ac:spMkLst>
            <pc:docMk/>
            <pc:sldMk cId="1317571951" sldId="288"/>
            <ac:spMk id="56" creationId="{8080E491-BC82-4F0B-BD62-FB2FE5411C96}"/>
          </ac:spMkLst>
        </pc:spChg>
        <pc:spChg chg="del mod">
          <ac:chgData name=" " userId="16e9bc068a9a693a" providerId="LiveId" clId="{F66EA3CB-FCD8-4181-AEAA-E0C2DBC3B77F}" dt="2019-11-29T11:38:29.638" v="399" actId="478"/>
          <ac:spMkLst>
            <pc:docMk/>
            <pc:sldMk cId="1317571951" sldId="288"/>
            <ac:spMk id="57" creationId="{0D1B8D21-5F71-472F-8EC4-BC47F5060C86}"/>
          </ac:spMkLst>
        </pc:spChg>
        <pc:spChg chg="mod">
          <ac:chgData name=" " userId="16e9bc068a9a693a" providerId="LiveId" clId="{F66EA3CB-FCD8-4181-AEAA-E0C2DBC3B77F}" dt="2019-11-29T11:38:10.246" v="390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 " userId="16e9bc068a9a693a" providerId="LiveId" clId="{F66EA3CB-FCD8-4181-AEAA-E0C2DBC3B77F}" dt="2019-11-29T11:38:30.412" v="400" actId="478"/>
          <ac:spMkLst>
            <pc:docMk/>
            <pc:sldMk cId="1317571951" sldId="288"/>
            <ac:spMk id="136" creationId="{3F9DE0D9-7C99-4AA0-A2B6-0B48F894B6C2}"/>
          </ac:spMkLst>
        </pc:spChg>
        <pc:spChg chg="mod">
          <ac:chgData name=" " userId="16e9bc068a9a693a" providerId="LiveId" clId="{F66EA3CB-FCD8-4181-AEAA-E0C2DBC3B77F}" dt="2019-11-29T11:38:21.593" v="397" actId="20577"/>
          <ac:spMkLst>
            <pc:docMk/>
            <pc:sldMk cId="1317571951" sldId="288"/>
            <ac:spMk id="140" creationId="{B3BE967C-A8EB-4636-9779-71D9E529766D}"/>
          </ac:spMkLst>
        </pc:spChg>
        <pc:spChg chg="del">
          <ac:chgData name=" " userId="16e9bc068a9a693a" providerId="LiveId" clId="{F66EA3CB-FCD8-4181-AEAA-E0C2DBC3B77F}" dt="2019-11-29T11:38:31.608" v="401" actId="478"/>
          <ac:spMkLst>
            <pc:docMk/>
            <pc:sldMk cId="1317571951" sldId="288"/>
            <ac:spMk id="141" creationId="{E289C550-A12F-4669-9C28-2177489A6848}"/>
          </ac:spMkLst>
        </pc:spChg>
        <pc:spChg chg="mod">
          <ac:chgData name=" " userId="16e9bc068a9a693a" providerId="LiveId" clId="{F66EA3CB-FCD8-4181-AEAA-E0C2DBC3B77F}" dt="2019-11-29T11:38:58.052" v="407" actId="1076"/>
          <ac:spMkLst>
            <pc:docMk/>
            <pc:sldMk cId="1317571951" sldId="288"/>
            <ac:spMk id="155" creationId="{C8967B83-29E7-4393-9B4A-14AFC033FC51}"/>
          </ac:spMkLst>
        </pc:spChg>
        <pc:picChg chg="del">
          <ac:chgData name=" " userId="16e9bc068a9a693a" providerId="LiveId" clId="{F66EA3CB-FCD8-4181-AEAA-E0C2DBC3B77F}" dt="2019-11-29T11:37:44.613" v="384" actId="478"/>
          <ac:picMkLst>
            <pc:docMk/>
            <pc:sldMk cId="1317571951" sldId="288"/>
            <ac:picMk id="2" creationId="{F5FA11B5-679B-447D-920E-5B023BCBABE9}"/>
          </ac:picMkLst>
        </pc:picChg>
        <pc:picChg chg="mod">
          <ac:chgData name=" " userId="16e9bc068a9a693a" providerId="LiveId" clId="{F66EA3CB-FCD8-4181-AEAA-E0C2DBC3B77F}" dt="2019-11-29T11:38:58.052" v="407" actId="1076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 " userId="16e9bc068a9a693a" providerId="LiveId" clId="{F66EA3CB-FCD8-4181-AEAA-E0C2DBC3B77F}" dt="2019-11-29T11:39:22.314" v="418" actId="1035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 " userId="16e9bc068a9a693a" providerId="LiveId" clId="{F66EA3CB-FCD8-4181-AEAA-E0C2DBC3B77F}" dt="2019-11-29T11:39:23.886" v="420" actId="1036"/>
          <ac:picMkLst>
            <pc:docMk/>
            <pc:sldMk cId="1317571951" sldId="288"/>
            <ac:picMk id="40" creationId="{3D86911A-BF7A-4C06-91BA-6FB970BD411A}"/>
          </ac:picMkLst>
        </pc:picChg>
        <pc:cxnChg chg="del mod">
          <ac:chgData name=" " userId="16e9bc068a9a693a" providerId="LiveId" clId="{F66EA3CB-FCD8-4181-AEAA-E0C2DBC3B77F}" dt="2019-11-29T11:37:38.262" v="383" actId="478"/>
          <ac:cxnSpMkLst>
            <pc:docMk/>
            <pc:sldMk cId="1317571951" sldId="288"/>
            <ac:cxnSpMk id="41" creationId="{81EF4B51-061F-4E1A-9796-7300C240205A}"/>
          </ac:cxnSpMkLst>
        </pc:cxnChg>
        <pc:cxnChg chg="del mod">
          <ac:chgData name=" " userId="16e9bc068a9a693a" providerId="LiveId" clId="{F66EA3CB-FCD8-4181-AEAA-E0C2DBC3B77F}" dt="2019-11-29T11:37:37.436" v="382" actId="478"/>
          <ac:cxnSpMkLst>
            <pc:docMk/>
            <pc:sldMk cId="1317571951" sldId="288"/>
            <ac:cxnSpMk id="44" creationId="{A0E57038-6850-43BB-BB25-CDBF58FE064E}"/>
          </ac:cxnSpMkLst>
        </pc:cxnChg>
        <pc:cxnChg chg="mod">
          <ac:chgData name=" " userId="16e9bc068a9a693a" providerId="LiveId" clId="{F66EA3CB-FCD8-4181-AEAA-E0C2DBC3B77F}" dt="2019-11-29T11:39:21.731" v="417" actId="1035"/>
          <ac:cxnSpMkLst>
            <pc:docMk/>
            <pc:sldMk cId="1317571951" sldId="288"/>
            <ac:cxnSpMk id="52" creationId="{09D3F8FF-1A1D-4A6C-BA96-EC7A22C33F38}"/>
          </ac:cxnSpMkLst>
        </pc:cxnChg>
        <pc:cxnChg chg="add mod">
          <ac:chgData name=" " userId="16e9bc068a9a693a" providerId="LiveId" clId="{F66EA3CB-FCD8-4181-AEAA-E0C2DBC3B77F}" dt="2019-11-29T11:39:22.314" v="418" actId="1035"/>
          <ac:cxnSpMkLst>
            <pc:docMk/>
            <pc:sldMk cId="1317571951" sldId="288"/>
            <ac:cxnSpMk id="53" creationId="{8D7D8936-5C22-4312-A77E-354F2FBF1170}"/>
          </ac:cxnSpMkLst>
        </pc:cxnChg>
        <pc:cxnChg chg="del mod">
          <ac:chgData name=" " userId="16e9bc068a9a693a" providerId="LiveId" clId="{F66EA3CB-FCD8-4181-AEAA-E0C2DBC3B77F}" dt="2019-11-29T11:38:00.588" v="389"/>
          <ac:cxnSpMkLst>
            <pc:docMk/>
            <pc:sldMk cId="1317571951" sldId="288"/>
            <ac:cxnSpMk id="55" creationId="{7EE66957-9862-44C1-B981-52F89B012B0E}"/>
          </ac:cxnSpMkLst>
        </pc:cxnChg>
        <pc:cxnChg chg="add mod">
          <ac:chgData name=" " userId="16e9bc068a9a693a" providerId="LiveId" clId="{F66EA3CB-FCD8-4181-AEAA-E0C2DBC3B77F}" dt="2019-11-29T11:39:23.886" v="420" actId="1036"/>
          <ac:cxnSpMkLst>
            <pc:docMk/>
            <pc:sldMk cId="1317571951" sldId="288"/>
            <ac:cxnSpMk id="58" creationId="{D3F06228-725E-499E-ACBA-E9073D762D1E}"/>
          </ac:cxnSpMkLst>
        </pc:cxnChg>
        <pc:cxnChg chg="del mod">
          <ac:chgData name=" " userId="16e9bc068a9a693a" providerId="LiveId" clId="{F66EA3CB-FCD8-4181-AEAA-E0C2DBC3B77F}" dt="2019-11-29T11:38:49.916" v="404" actId="478"/>
          <ac:cxnSpMkLst>
            <pc:docMk/>
            <pc:sldMk cId="1317571951" sldId="288"/>
            <ac:cxnSpMk id="137" creationId="{AC9B303B-CFAC-411E-8DCF-36334297093A}"/>
          </ac:cxnSpMkLst>
        </pc:cxnChg>
      </pc:sldChg>
      <pc:sldChg chg="addSp delSp modSp">
        <pc:chgData name=" " userId="16e9bc068a9a693a" providerId="LiveId" clId="{F66EA3CB-FCD8-4181-AEAA-E0C2DBC3B77F}" dt="2019-12-04T11:07:25.976" v="3267" actId="20577"/>
        <pc:sldMkLst>
          <pc:docMk/>
          <pc:sldMk cId="3799923498" sldId="289"/>
        </pc:sldMkLst>
        <pc:spChg chg="mod">
          <ac:chgData name=" " userId="16e9bc068a9a693a" providerId="LiveId" clId="{F66EA3CB-FCD8-4181-AEAA-E0C2DBC3B77F}" dt="2019-12-04T09:57:01.813" v="2802" actId="1076"/>
          <ac:spMkLst>
            <pc:docMk/>
            <pc:sldMk cId="3799923498" sldId="289"/>
            <ac:spMk id="24" creationId="{25BCC9CC-1FAA-416D-AB77-A1F12761013F}"/>
          </ac:spMkLst>
        </pc:spChg>
        <pc:spChg chg="add mod">
          <ac:chgData name=" " userId="16e9bc068a9a693a" providerId="LiveId" clId="{F66EA3CB-FCD8-4181-AEAA-E0C2DBC3B77F}" dt="2019-12-04T10:49:41.377" v="2982" actId="14100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 " userId="16e9bc068a9a693a" providerId="LiveId" clId="{F66EA3CB-FCD8-4181-AEAA-E0C2DBC3B77F}" dt="2019-12-04T09:56:56.268" v="2801" actId="1076"/>
          <ac:spMkLst>
            <pc:docMk/>
            <pc:sldMk cId="3799923498" sldId="289"/>
            <ac:spMk id="35" creationId="{9211C799-F7BE-4E6A-AF15-00F28E6229E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1" creationId="{AC4A3857-266A-4A4F-8C35-0ED1810B6F9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2" creationId="{4FB1EDA0-A0EE-45EF-B611-4D22E6F0EBF3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3" creationId="{24F6C0B3-026F-4A76-849F-C054878A7A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1" creationId="{919DB4F9-8329-4FED-A89D-7B2674DAFAC2}"/>
          </ac:spMkLst>
        </pc:spChg>
        <pc:spChg chg="mod">
          <ac:chgData name=" " userId="16e9bc068a9a693a" providerId="LiveId" clId="{F66EA3CB-FCD8-4181-AEAA-E0C2DBC3B77F}" dt="2019-12-04T09:56:48.708" v="2800" actId="1076"/>
          <ac:spMkLst>
            <pc:docMk/>
            <pc:sldMk cId="3799923498" sldId="289"/>
            <ac:spMk id="53" creationId="{6F9A471C-CCC0-493B-B89D-429CD9E767AB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5" creationId="{BACC91BC-597E-48F7-88B8-A1FF1C65A00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8" creationId="{C31D32DB-A9E7-43C5-92BB-CADB3BC13B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0" creationId="{D7AC78C1-3422-41A3-B02A-B59DEE119081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2" creationId="{51EED0E7-422C-491D-B3F6-AF463F4466A7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4" creationId="{AC4A3857-266A-4A4F-8C35-0ED1810B6F9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5" creationId="{4FB1EDA0-A0EE-45EF-B611-4D22E6F0EBF3}"/>
          </ac:spMkLst>
        </pc:spChg>
        <pc:spChg chg="add mod">
          <ac:chgData name=" " userId="16e9bc068a9a693a" providerId="LiveId" clId="{F66EA3CB-FCD8-4181-AEAA-E0C2DBC3B77F}" dt="2019-12-04T10:50:57.016" v="3045" actId="14100"/>
          <ac:spMkLst>
            <pc:docMk/>
            <pc:sldMk cId="3799923498" sldId="289"/>
            <ac:spMk id="66" creationId="{24F6C0B3-026F-4A76-849F-C054878A7A18}"/>
          </ac:spMkLst>
        </pc:spChg>
        <pc:spChg chg="del mod">
          <ac:chgData name=" " userId="16e9bc068a9a693a" providerId="LiveId" clId="{F66EA3CB-FCD8-4181-AEAA-E0C2DBC3B77F}" dt="2019-12-01T06:29:55.740" v="1414" actId="478"/>
          <ac:spMkLst>
            <pc:docMk/>
            <pc:sldMk cId="3799923498" sldId="289"/>
            <ac:spMk id="67" creationId="{0F08CEFF-22A2-44BC-909F-67758B56D3EB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2" creationId="{919DB4F9-8329-4FED-A89D-7B2674DAFAC2}"/>
          </ac:spMkLst>
        </pc:spChg>
        <pc:spChg chg="add mod">
          <ac:chgData name=" " userId="16e9bc068a9a693a" providerId="LiveId" clId="{F66EA3CB-FCD8-4181-AEAA-E0C2DBC3B77F}" dt="2019-12-04T10:56:01.166" v="3123" actId="1037"/>
          <ac:spMkLst>
            <pc:docMk/>
            <pc:sldMk cId="3799923498" sldId="289"/>
            <ac:spMk id="74" creationId="{BACC91BC-597E-48F7-88B8-A1FF1C65A00E}"/>
          </ac:spMkLst>
        </pc:spChg>
        <pc:spChg chg="mod">
          <ac:chgData name=" " userId="16e9bc068a9a693a" providerId="LiveId" clId="{F66EA3CB-FCD8-4181-AEAA-E0C2DBC3B77F}" dt="2019-12-01T06:29:53.974" v="1409" actId="6549"/>
          <ac:spMkLst>
            <pc:docMk/>
            <pc:sldMk cId="3799923498" sldId="289"/>
            <ac:spMk id="75" creationId="{FD754504-4215-4253-BC5D-692E514EC3C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6" creationId="{C31D32DB-A9E7-43C5-92BB-CADB3BC13B18}"/>
          </ac:spMkLst>
        </pc:spChg>
        <pc:spChg chg="add mod">
          <ac:chgData name=" " userId="16e9bc068a9a693a" providerId="LiveId" clId="{F66EA3CB-FCD8-4181-AEAA-E0C2DBC3B77F}" dt="2019-12-04T10:56:10.946" v="3158" actId="1036"/>
          <ac:spMkLst>
            <pc:docMk/>
            <pc:sldMk cId="3799923498" sldId="289"/>
            <ac:spMk id="78" creationId="{D7AC78C1-3422-41A3-B02A-B59DEE119081}"/>
          </ac:spMkLst>
        </pc:spChg>
        <pc:spChg chg="del">
          <ac:chgData name=" " userId="16e9bc068a9a693a" providerId="LiveId" clId="{F66EA3CB-FCD8-4181-AEAA-E0C2DBC3B77F}" dt="2019-12-01T06:29:58.129" v="1416" actId="478"/>
          <ac:spMkLst>
            <pc:docMk/>
            <pc:sldMk cId="3799923498" sldId="289"/>
            <ac:spMk id="79" creationId="{BC380549-DB98-43EA-BB6F-38E688C83BCD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80" creationId="{51EED0E7-422C-491D-B3F6-AF463F4466A7}"/>
          </ac:spMkLst>
        </pc:spChg>
        <pc:spChg chg="del">
          <ac:chgData name=" " userId="16e9bc068a9a693a" providerId="LiveId" clId="{F66EA3CB-FCD8-4181-AEAA-E0C2DBC3B77F}" dt="2019-12-01T06:29:59.202" v="1420" actId="478"/>
          <ac:spMkLst>
            <pc:docMk/>
            <pc:sldMk cId="3799923498" sldId="289"/>
            <ac:spMk id="86" creationId="{696E623B-381E-4CDB-8C59-BDB69A330E1F}"/>
          </ac:spMkLst>
        </pc:s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39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4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7" creationId="{BE440526-6DCA-438C-B495-16B9CEC865E2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8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9" creationId="{868FD035-1A83-4746-ADF0-A8C4E3A96989}"/>
          </ac:grpSpMkLst>
        </pc:grpChg>
        <pc:grpChg chg="add mod">
          <ac:chgData name=" " userId="16e9bc068a9a693a" providerId="LiveId" clId="{F66EA3CB-FCD8-4181-AEAA-E0C2DBC3B77F}" dt="2019-12-04T11:05:59.823" v="3210" actId="1076"/>
          <ac:grpSpMkLst>
            <pc:docMk/>
            <pc:sldMk cId="3799923498" sldId="289"/>
            <ac:grpSpMk id="63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7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8" creationId="{BE440526-6DCA-438C-B495-16B9CEC865E2}"/>
          </ac:grpSpMkLst>
        </pc:grpChg>
        <pc:grpChg chg="del">
          <ac:chgData name=" " userId="16e9bc068a9a693a" providerId="LiveId" clId="{F66EA3CB-FCD8-4181-AEAA-E0C2DBC3B77F}" dt="2019-12-01T06:29:57.252" v="1415" actId="478"/>
          <ac:grpSpMkLst>
            <pc:docMk/>
            <pc:sldMk cId="3799923498" sldId="289"/>
            <ac:grpSpMk id="68" creationId="{E1B8132F-5BD5-4633-9723-5E5618E15C8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0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1" creationId="{868FD035-1A83-4746-ADF0-A8C4E3A96989}"/>
          </ac:grpSpMkLst>
        </pc:grpChg>
        <pc:grpChg chg="del">
          <ac:chgData name=" " userId="16e9bc068a9a693a" providerId="LiveId" clId="{F66EA3CB-FCD8-4181-AEAA-E0C2DBC3B77F}" dt="2019-12-01T06:29:54.499" v="1410" actId="478"/>
          <ac:grpSpMkLst>
            <pc:docMk/>
            <pc:sldMk cId="3799923498" sldId="289"/>
            <ac:grpSpMk id="74" creationId="{F49B02B4-EB37-4A12-BA2C-29FA5B8C3808}"/>
          </ac:grpSpMkLst>
        </pc:grpChg>
        <pc:grpChg chg="del mod">
          <ac:chgData name=" " userId="16e9bc068a9a693a" providerId="LiveId" clId="{F66EA3CB-FCD8-4181-AEAA-E0C2DBC3B77F}" dt="2019-12-01T06:29:58.319" v="1418" actId="478"/>
          <ac:grpSpMkLst>
            <pc:docMk/>
            <pc:sldMk cId="3799923498" sldId="289"/>
            <ac:grpSpMk id="80" creationId="{C48532F5-FB75-4310-90A3-C03C0D1D4A64}"/>
          </ac:grpSpMkLst>
        </pc:grpChg>
        <pc:grpChg chg="del mod">
          <ac:chgData name=" " userId="16e9bc068a9a693a" providerId="LiveId" clId="{F66EA3CB-FCD8-4181-AEAA-E0C2DBC3B77F}" dt="2019-12-01T06:29:59.945" v="1421" actId="478"/>
          <ac:grpSpMkLst>
            <pc:docMk/>
            <pc:sldMk cId="3799923498" sldId="289"/>
            <ac:grpSpMk id="85" creationId="{FC223894-5039-412C-8A00-5A10634AF86A}"/>
          </ac:grpSpMkLst>
        </pc:grpChg>
        <pc:graphicFrameChg chg="mod modGraphic">
          <ac:chgData name=" " userId="16e9bc068a9a693a" providerId="LiveId" clId="{F66EA3CB-FCD8-4181-AEAA-E0C2DBC3B77F}" dt="2019-12-04T11:07:25.976" v="3267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 mod">
          <ac:chgData name=" " userId="16e9bc068a9a693a" providerId="LiveId" clId="{F66EA3CB-FCD8-4181-AEAA-E0C2DBC3B77F}" dt="2019-12-04T09:55:52.373" v="2794" actId="478"/>
          <ac:picMkLst>
            <pc:docMk/>
            <pc:sldMk cId="3799923498" sldId="289"/>
            <ac:picMk id="2" creationId="{33DA8EAA-D1EE-4289-A38A-E9296662D44C}"/>
          </ac:picMkLst>
        </pc:picChg>
        <pc:picChg chg="del">
          <ac:chgData name=" " userId="16e9bc068a9a693a" providerId="LiveId" clId="{F66EA3CB-FCD8-4181-AEAA-E0C2DBC3B77F}" dt="2019-12-01T06:29:44.058" v="1408" actId="478"/>
          <ac:picMkLst>
            <pc:docMk/>
            <pc:sldMk cId="3799923498" sldId="289"/>
            <ac:picMk id="2" creationId="{9E7A8CA0-BF0A-4C84-93C7-1E54FA31FE3F}"/>
          </ac:picMkLst>
        </pc:picChg>
        <pc:picChg chg="add del mod ord">
          <ac:chgData name=" " userId="16e9bc068a9a693a" providerId="LiveId" clId="{F66EA3CB-FCD8-4181-AEAA-E0C2DBC3B77F}" dt="2019-12-04T09:56:39.972" v="2799" actId="478"/>
          <ac:picMkLst>
            <pc:docMk/>
            <pc:sldMk cId="3799923498" sldId="289"/>
            <ac:picMk id="3" creationId="{63232558-46D3-4F1F-A54D-B9A66D551931}"/>
          </ac:picMkLst>
        </pc:picChg>
        <pc:picChg chg="add del mod ord">
          <ac:chgData name=" " userId="16e9bc068a9a693a" providerId="LiveId" clId="{F66EA3CB-FCD8-4181-AEAA-E0C2DBC3B77F}" dt="2019-12-04T10:47:45.120" v="2886" actId="478"/>
          <ac:picMkLst>
            <pc:docMk/>
            <pc:sldMk cId="3799923498" sldId="289"/>
            <ac:picMk id="4" creationId="{141720DE-C171-4FE7-B089-8DE5B1C6A111}"/>
          </ac:picMkLst>
        </pc:picChg>
        <pc:picChg chg="add mod ord">
          <ac:chgData name=" " userId="16e9bc068a9a693a" providerId="LiveId" clId="{F66EA3CB-FCD8-4181-AEAA-E0C2DBC3B77F}" dt="2019-12-04T10:47:44.251" v="2885" actId="167"/>
          <ac:picMkLst>
            <pc:docMk/>
            <pc:sldMk cId="3799923498" sldId="289"/>
            <ac:picMk id="5" creationId="{59F7C4F8-E6FA-4139-A63B-C045F6964A9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2" creationId="{E722292C-98B7-476F-A4BE-976681C2E9C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7" creationId="{3BEC65D6-92B5-4A7D-A3E8-3E538DAE870E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9" creationId="{CFC5791E-0FE5-4A43-B89C-BD1FF32DBD79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61" creationId="{86134714-209F-48B1-A98A-B164958FE84A}"/>
          </ac:picMkLst>
        </pc:picChg>
        <pc:picChg chg="add mod">
          <ac:chgData name=" " userId="16e9bc068a9a693a" providerId="LiveId" clId="{F66EA3CB-FCD8-4181-AEAA-E0C2DBC3B77F}" dt="2019-12-04T10:56:05.002" v="3142" actId="1035"/>
          <ac:picMkLst>
            <pc:docMk/>
            <pc:sldMk cId="3799923498" sldId="289"/>
            <ac:picMk id="73" creationId="{E722292C-98B7-476F-A4BE-976681C2E9C3}"/>
          </ac:picMkLst>
        </pc:picChg>
        <pc:picChg chg="add mod">
          <ac:chgData name=" " userId="16e9bc068a9a693a" providerId="LiveId" clId="{F66EA3CB-FCD8-4181-AEAA-E0C2DBC3B77F}" dt="2019-12-04T10:55:56.050" v="3104" actId="1035"/>
          <ac:picMkLst>
            <pc:docMk/>
            <pc:sldMk cId="3799923498" sldId="289"/>
            <ac:picMk id="75" creationId="{3BEC65D6-92B5-4A7D-A3E8-3E538DAE870E}"/>
          </ac:picMkLst>
        </pc:picChg>
        <pc:picChg chg="add mod">
          <ac:chgData name=" " userId="16e9bc068a9a693a" providerId="LiveId" clId="{F66EA3CB-FCD8-4181-AEAA-E0C2DBC3B77F}" dt="2019-12-04T10:56:09.202" v="3156" actId="1038"/>
          <ac:picMkLst>
            <pc:docMk/>
            <pc:sldMk cId="3799923498" sldId="289"/>
            <ac:picMk id="77" creationId="{CFC5791E-0FE5-4A43-B89C-BD1FF32DBD79}"/>
          </ac:picMkLst>
        </pc:picChg>
        <pc:picChg chg="add mod">
          <ac:chgData name=" " userId="16e9bc068a9a693a" providerId="LiveId" clId="{F66EA3CB-FCD8-4181-AEAA-E0C2DBC3B77F}" dt="2019-12-04T10:55:58.657" v="3118" actId="1035"/>
          <ac:picMkLst>
            <pc:docMk/>
            <pc:sldMk cId="3799923498" sldId="289"/>
            <ac:picMk id="79" creationId="{86134714-209F-48B1-A98A-B164958FE84A}"/>
          </ac:picMkLst>
        </pc:picChg>
        <pc:picChg chg="del">
          <ac:chgData name=" " userId="16e9bc068a9a693a" providerId="LiveId" clId="{F66EA3CB-FCD8-4181-AEAA-E0C2DBC3B77F}" dt="2019-12-01T06:30:00.824" v="1422" actId="478"/>
          <ac:picMkLst>
            <pc:docMk/>
            <pc:sldMk cId="3799923498" sldId="289"/>
            <ac:picMk id="102" creationId="{D958B73D-46A3-402B-B537-FCF7CBD31CFB}"/>
          </ac:picMkLst>
        </pc:picChg>
        <pc:cxnChg chg="mod">
          <ac:chgData name=" " userId="16e9bc068a9a693a" providerId="LiveId" clId="{F66EA3CB-FCD8-4181-AEAA-E0C2DBC3B77F}" dt="2019-12-04T09:57:01.813" v="2802" actId="1076"/>
          <ac:cxnSpMkLst>
            <pc:docMk/>
            <pc:sldMk cId="3799923498" sldId="289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4T09:56:56.268" v="2801" actId="1076"/>
          <ac:cxnSpMkLst>
            <pc:docMk/>
            <pc:sldMk cId="3799923498" sldId="289"/>
            <ac:cxnSpMk id="36" creationId="{8112176D-CAA0-4C0B-B2D8-9C1D56561F30}"/>
          </ac:cxnSpMkLst>
        </pc:cxnChg>
        <pc:cxnChg chg="add mod">
          <ac:chgData name=" " userId="16e9bc068a9a693a" providerId="LiveId" clId="{F66EA3CB-FCD8-4181-AEAA-E0C2DBC3B77F}" dt="2019-12-04T10:49:41.377" v="2982" actId="14100"/>
          <ac:cxnSpMkLst>
            <pc:docMk/>
            <pc:sldMk cId="3799923498" sldId="289"/>
            <ac:cxnSpMk id="37" creationId="{9403990D-7796-443D-AD91-95439CCB8936}"/>
          </ac:cxnSpMkLst>
        </pc:cxnChg>
        <pc:cxnChg chg="mod">
          <ac:chgData name=" " userId="16e9bc068a9a693a" providerId="LiveId" clId="{F66EA3CB-FCD8-4181-AEAA-E0C2DBC3B77F}" dt="2019-12-04T09:56:48.708" v="2800" actId="1076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modSp ord">
        <pc:chgData name=" " userId="16e9bc068a9a693a" providerId="LiveId" clId="{F66EA3CB-FCD8-4181-AEAA-E0C2DBC3B77F}" dt="2019-12-02T07:38:30.847" v="2503"/>
        <pc:sldMkLst>
          <pc:docMk/>
          <pc:sldMk cId="2729413238" sldId="291"/>
        </pc:sldMkLst>
        <pc:spChg chg="mod">
          <ac:chgData name=" " userId="16e9bc068a9a693a" providerId="LiveId" clId="{F66EA3CB-FCD8-4181-AEAA-E0C2DBC3B77F}" dt="2019-12-02T07:38:14.819" v="2500"/>
          <ac:spMkLst>
            <pc:docMk/>
            <pc:sldMk cId="2729413238" sldId="291"/>
            <ac:spMk id="50" creationId="{625F79AE-AB84-411B-97A5-F7063C1C9BD0}"/>
          </ac:spMkLst>
        </pc:spChg>
      </pc:sldChg>
      <pc:sldChg chg="del">
        <pc:chgData name=" " userId="16e9bc068a9a693a" providerId="LiveId" clId="{F66EA3CB-FCD8-4181-AEAA-E0C2DBC3B77F}" dt="2019-12-01T08:19:23.615" v="1919" actId="2696"/>
        <pc:sldMkLst>
          <pc:docMk/>
          <pc:sldMk cId="1393056281" sldId="292"/>
        </pc:sldMkLst>
      </pc:sldChg>
      <pc:sldChg chg="addSp modSp ord">
        <pc:chgData name=" " userId="16e9bc068a9a693a" providerId="LiveId" clId="{F66EA3CB-FCD8-4181-AEAA-E0C2DBC3B77F}" dt="2019-12-04T09:54:51.125" v="2790" actId="1076"/>
        <pc:sldMkLst>
          <pc:docMk/>
          <pc:sldMk cId="96700617" sldId="293"/>
        </pc:sldMkLst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6" creationId="{2B66A16E-8DBB-49C9-8F31-BBD2DDDF7AD1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8" creationId="{0E477B7D-022C-4A36-9847-0F2B884FDD1D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9" creationId="{8CD7F28B-82E5-4A21-87E2-481D6532A212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2" creationId="{71642DCF-0D7A-4F17-AAEB-A5999374C29F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4" creationId="{80FCF43A-E971-41FF-A8AC-861B4385258B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5" creationId="{09B24F2E-DACB-46AF-B1D4-21CF5BDE5CDF}"/>
          </ac:spMkLst>
        </pc:spChg>
        <pc:spChg chg="add mod">
          <ac:chgData name=" " userId="16e9bc068a9a693a" providerId="LiveId" clId="{F66EA3CB-FCD8-4181-AEAA-E0C2DBC3B77F}" dt="2019-12-04T09:54:48.293" v="2789" actId="1076"/>
          <ac:spMkLst>
            <pc:docMk/>
            <pc:sldMk cId="96700617" sldId="293"/>
            <ac:spMk id="26" creationId="{1E799010-2655-4669-A66B-C6F676E35183}"/>
          </ac:spMkLst>
        </pc:spChg>
        <pc:spChg chg="mod">
          <ac:chgData name=" " userId="16e9bc068a9a693a" providerId="LiveId" clId="{F66EA3CB-FCD8-4181-AEAA-E0C2DBC3B77F}" dt="2019-12-01T05:44:54.745" v="564" actId="20577"/>
          <ac:spMkLst>
            <pc:docMk/>
            <pc:sldMk cId="96700617" sldId="293"/>
            <ac:spMk id="50" creationId="{625F79AE-AB84-411B-97A5-F7063C1C9BD0}"/>
          </ac:spMkLst>
        </pc:spChg>
        <pc:grpChg chg="add mod">
          <ac:chgData name=" " userId="16e9bc068a9a693a" providerId="LiveId" clId="{F66EA3CB-FCD8-4181-AEAA-E0C2DBC3B77F}" dt="2019-12-04T09:54:51.125" v="2790" actId="1076"/>
          <ac:grpSpMkLst>
            <pc:docMk/>
            <pc:sldMk cId="96700617" sldId="293"/>
            <ac:grpSpMk id="14" creationId="{B8C89C1B-C704-457A-B7D8-0B7C71B5C73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15" creationId="{F34D4D9C-6AB8-4D6F-AC9E-D607105E9D0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23" creationId="{30F81981-9C89-4C8D-9D49-D6DB47FD9279}"/>
          </ac:grpSpMkLst>
        </pc:grpChg>
      </pc:sldChg>
      <pc:sldChg chg="addSp delSp modSp">
        <pc:chgData name=" " userId="16e9bc068a9a693a" providerId="LiveId" clId="{F66EA3CB-FCD8-4181-AEAA-E0C2DBC3B77F}" dt="2019-12-02T07:39:50.903" v="2613" actId="1076"/>
        <pc:sldMkLst>
          <pc:docMk/>
          <pc:sldMk cId="2653184136" sldId="295"/>
        </pc:sldMkLst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3" creationId="{A2EEF496-63B4-4466-A5B1-BC95FC5F58D6}"/>
          </ac:spMkLst>
        </pc:spChg>
        <pc:spChg chg="del">
          <ac:chgData name=" " userId="16e9bc068a9a693a" providerId="LiveId" clId="{F66EA3CB-FCD8-4181-AEAA-E0C2DBC3B77F}" dt="2019-11-29T11:41:06.620" v="501" actId="478"/>
          <ac:spMkLst>
            <pc:docMk/>
            <pc:sldMk cId="2653184136" sldId="295"/>
            <ac:spMk id="9" creationId="{3D3113AC-3568-48AF-81C0-56B2D5D2AC25}"/>
          </ac:spMkLst>
        </pc:spChg>
        <pc:spChg chg="del">
          <ac:chgData name=" " userId="16e9bc068a9a693a" providerId="LiveId" clId="{F66EA3CB-FCD8-4181-AEAA-E0C2DBC3B77F}" dt="2019-11-29T11:41:07.685" v="502" actId="478"/>
          <ac:spMkLst>
            <pc:docMk/>
            <pc:sldMk cId="2653184136" sldId="295"/>
            <ac:spMk id="10" creationId="{76B1A58D-F638-40A2-9B60-5D21287D917D}"/>
          </ac:spMkLst>
        </pc:spChg>
        <pc:spChg chg="del mod">
          <ac:chgData name=" " userId="16e9bc068a9a693a" providerId="LiveId" clId="{F66EA3CB-FCD8-4181-AEAA-E0C2DBC3B77F}" dt="2019-12-01T06:03:41.037" v="1402" actId="478"/>
          <ac:spMkLst>
            <pc:docMk/>
            <pc:sldMk cId="2653184136" sldId="295"/>
            <ac:spMk id="11" creationId="{4B8D94AB-B142-498A-9DDD-10F0ABA0B1AC}"/>
          </ac:spMkLst>
        </pc:spChg>
        <pc:spChg chg="del mod">
          <ac:chgData name=" " userId="16e9bc068a9a693a" providerId="LiveId" clId="{F66EA3CB-FCD8-4181-AEAA-E0C2DBC3B77F}" dt="2019-12-01T05:50:18.978" v="876" actId="478"/>
          <ac:spMkLst>
            <pc:docMk/>
            <pc:sldMk cId="2653184136" sldId="295"/>
            <ac:spMk id="13" creationId="{4EE74258-CAEC-4992-ADA4-A6D590E29AB5}"/>
          </ac:spMkLst>
        </pc:spChg>
        <pc:spChg chg="add mod">
          <ac:chgData name=" " userId="16e9bc068a9a693a" providerId="LiveId" clId="{F66EA3CB-FCD8-4181-AEAA-E0C2DBC3B77F}" dt="2019-12-01T08:27:45.771" v="2197" actId="1076"/>
          <ac:spMkLst>
            <pc:docMk/>
            <pc:sldMk cId="2653184136" sldId="295"/>
            <ac:spMk id="14" creationId="{FC16A93D-3245-4517-999D-8C1CAF8D611A}"/>
          </ac:spMkLst>
        </pc:spChg>
        <pc:spChg chg="add mod">
          <ac:chgData name=" " userId="16e9bc068a9a693a" providerId="LiveId" clId="{F66EA3CB-FCD8-4181-AEAA-E0C2DBC3B77F}" dt="2019-12-02T07:39:40.935" v="2612" actId="20577"/>
          <ac:spMkLst>
            <pc:docMk/>
            <pc:sldMk cId="2653184136" sldId="295"/>
            <ac:spMk id="15" creationId="{0F2E3832-19AC-4B60-8400-5AF933166493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6" creationId="{61FAD5A0-21F3-4FF0-A36E-655F60BAEF9E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7" creationId="{98EF1AE2-C143-43BE-A2F4-9BAC916C2276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8" creationId="{B680A9A8-C841-4A17-991F-9FAADAFE9315}"/>
          </ac:spMkLst>
        </pc:spChg>
        <pc:spChg chg="add mod">
          <ac:chgData name=" " userId="16e9bc068a9a693a" providerId="LiveId" clId="{F66EA3CB-FCD8-4181-AEAA-E0C2DBC3B77F}" dt="2019-12-01T08:22:41.725" v="1947"/>
          <ac:spMkLst>
            <pc:docMk/>
            <pc:sldMk cId="2653184136" sldId="295"/>
            <ac:spMk id="20" creationId="{AAB12763-FF79-43F3-99EB-191E32AC0B43}"/>
          </ac:spMkLst>
        </pc:spChg>
        <pc:spChg chg="add mod">
          <ac:chgData name=" " userId="16e9bc068a9a693a" providerId="LiveId" clId="{F66EA3CB-FCD8-4181-AEAA-E0C2DBC3B77F}" dt="2019-12-01T08:27:37.883" v="2196"/>
          <ac:spMkLst>
            <pc:docMk/>
            <pc:sldMk cId="2653184136" sldId="295"/>
            <ac:spMk id="21" creationId="{8258C742-EB93-497C-A5C2-3FEB485237B4}"/>
          </ac:spMkLst>
        </pc:spChg>
        <pc:spChg chg="mod">
          <ac:chgData name=" " userId="16e9bc068a9a693a" providerId="LiveId" clId="{F66EA3CB-FCD8-4181-AEAA-E0C2DBC3B77F}" dt="2019-11-29T11:40:30.186" v="500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 " userId="16e9bc068a9a693a" providerId="LiveId" clId="{F66EA3CB-FCD8-4181-AEAA-E0C2DBC3B77F}" dt="2019-12-02T01:57:10.527" v="2351" actId="1076"/>
          <ac:spMkLst>
            <pc:docMk/>
            <pc:sldMk cId="2653184136" sldId="295"/>
            <ac:spMk id="69" creationId="{7C740A08-2F6C-4373-BC05-409A9141B2DF}"/>
          </ac:spMkLst>
        </pc:spChg>
        <pc:graphicFrameChg chg="add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add del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addSp delSp modSp">
        <pc:chgData name=" " userId="16e9bc068a9a693a" providerId="LiveId" clId="{F66EA3CB-FCD8-4181-AEAA-E0C2DBC3B77F}" dt="2019-12-04T09:52:36.079" v="2754"/>
        <pc:sldMkLst>
          <pc:docMk/>
          <pc:sldMk cId="3964208013" sldId="296"/>
        </pc:sldMkLst>
        <pc:spChg chg="add mod">
          <ac:chgData name=" " userId="16e9bc068a9a693a" providerId="LiveId" clId="{F66EA3CB-FCD8-4181-AEAA-E0C2DBC3B77F}" dt="2019-12-04T09:52:36.079" v="2754"/>
          <ac:spMkLst>
            <pc:docMk/>
            <pc:sldMk cId="3964208013" sldId="296"/>
            <ac:spMk id="4" creationId="{D31EE6BC-523F-4F6C-94E4-99133673E3A0}"/>
          </ac:spMkLst>
        </pc:spChg>
        <pc:spChg chg="del">
          <ac:chgData name=" " userId="16e9bc068a9a693a" providerId="LiveId" clId="{F66EA3CB-FCD8-4181-AEAA-E0C2DBC3B77F}" dt="2019-12-01T07:58:13.509" v="1432" actId="478"/>
          <ac:spMkLst>
            <pc:docMk/>
            <pc:sldMk cId="3964208013" sldId="296"/>
            <ac:spMk id="18" creationId="{2A237BBB-48DE-411F-9F55-E545380BB403}"/>
          </ac:spMkLst>
        </pc:spChg>
        <pc:spChg chg="mod">
          <ac:chgData name=" " userId="16e9bc068a9a693a" providerId="LiveId" clId="{F66EA3CB-FCD8-4181-AEAA-E0C2DBC3B77F}" dt="2019-12-01T07:56:33.668" v="1431" actId="1076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 " userId="16e9bc068a9a693a" providerId="LiveId" clId="{F66EA3CB-FCD8-4181-AEAA-E0C2DBC3B77F}" dt="2019-12-01T07:58:21.747" v="1433" actId="1076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 " userId="16e9bc068a9a693a" providerId="LiveId" clId="{F66EA3CB-FCD8-4181-AEAA-E0C2DBC3B77F}" dt="2019-12-01T07:58:29.900" v="1434" actId="1076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 " userId="16e9bc068a9a693a" providerId="LiveId" clId="{F66EA3CB-FCD8-4181-AEAA-E0C2DBC3B77F}" dt="2019-12-01T07:56:29.651" v="1430" actId="1076"/>
          <ac:spMkLst>
            <pc:docMk/>
            <pc:sldMk cId="3964208013" sldId="296"/>
            <ac:spMk id="53" creationId="{6F9A471C-CCC0-493B-B89D-429CD9E767AB}"/>
          </ac:spMkLst>
        </pc:spChg>
        <pc:graphicFrameChg chg="mod modGraphic">
          <ac:chgData name=" " userId="16e9bc068a9a693a" providerId="LiveId" clId="{F66EA3CB-FCD8-4181-AEAA-E0C2DBC3B77F}" dt="2019-12-01T08:04:57.397" v="1743"/>
          <ac:graphicFrameMkLst>
            <pc:docMk/>
            <pc:sldMk cId="3964208013" sldId="296"/>
            <ac:graphicFrameMk id="17" creationId="{FEA0BC3C-4A06-4C2E-A1FB-B7EBAC7448DE}"/>
          </ac:graphicFrameMkLst>
        </pc:graphicFrameChg>
        <pc:picChg chg="del">
          <ac:chgData name=" " userId="16e9bc068a9a693a" providerId="LiveId" clId="{F66EA3CB-FCD8-4181-AEAA-E0C2DBC3B77F}" dt="2019-12-01T07:56:15.331" v="1427" actId="478"/>
          <ac:picMkLst>
            <pc:docMk/>
            <pc:sldMk cId="3964208013" sldId="296"/>
            <ac:picMk id="2" creationId="{10EE1710-4458-4567-8EE0-8B3FF4E2C324}"/>
          </ac:picMkLst>
        </pc:picChg>
        <pc:picChg chg="add mod modCrop">
          <ac:chgData name=" " userId="16e9bc068a9a693a" providerId="LiveId" clId="{F66EA3CB-FCD8-4181-AEAA-E0C2DBC3B77F}" dt="2019-12-04T09:52:20.893" v="2710" actId="1076"/>
          <ac:picMkLst>
            <pc:docMk/>
            <pc:sldMk cId="3964208013" sldId="296"/>
            <ac:picMk id="2" creationId="{E773945A-A4C7-42AD-ACFE-0B220DA3F9F3}"/>
          </ac:picMkLst>
        </pc:picChg>
        <pc:picChg chg="add mod ord">
          <ac:chgData name=" " userId="16e9bc068a9a693a" providerId="LiveId" clId="{F66EA3CB-FCD8-4181-AEAA-E0C2DBC3B77F}" dt="2019-12-01T07:56:13.854" v="1426" actId="167"/>
          <ac:picMkLst>
            <pc:docMk/>
            <pc:sldMk cId="3964208013" sldId="296"/>
            <ac:picMk id="3" creationId="{1AE71620-F74A-4054-8AED-9EC2A846061A}"/>
          </ac:picMkLst>
        </pc:picChg>
        <pc:picChg chg="add del mod">
          <ac:chgData name=" " userId="16e9bc068a9a693a" providerId="LiveId" clId="{F66EA3CB-FCD8-4181-AEAA-E0C2DBC3B77F}" dt="2019-12-04T09:50:38.846" v="2618" actId="478"/>
          <ac:picMkLst>
            <pc:docMk/>
            <pc:sldMk cId="3964208013" sldId="296"/>
            <ac:picMk id="5" creationId="{6EE53C0E-AE63-4E32-8EF1-63D28F10166C}"/>
          </ac:picMkLst>
        </pc:picChg>
        <pc:cxnChg chg="mod">
          <ac:chgData name=" " userId="16e9bc068a9a693a" providerId="LiveId" clId="{F66EA3CB-FCD8-4181-AEAA-E0C2DBC3B77F}" dt="2019-12-01T07:56:33.668" v="1431" actId="1076"/>
          <ac:cxnSpMkLst>
            <pc:docMk/>
            <pc:sldMk cId="3964208013" sldId="296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1T07:58:21.747" v="1433" actId="1076"/>
          <ac:cxnSpMkLst>
            <pc:docMk/>
            <pc:sldMk cId="3964208013" sldId="296"/>
            <ac:cxnSpMk id="40" creationId="{2F9ECEC5-DEF9-4A83-BABB-A75FBA856C57}"/>
          </ac:cxnSpMkLst>
        </pc:cxnChg>
        <pc:cxnChg chg="mod">
          <ac:chgData name=" " userId="16e9bc068a9a693a" providerId="LiveId" clId="{F66EA3CB-FCD8-4181-AEAA-E0C2DBC3B77F}" dt="2019-12-01T07:58:29.900" v="1434" actId="1076"/>
          <ac:cxnSpMkLst>
            <pc:docMk/>
            <pc:sldMk cId="3964208013" sldId="296"/>
            <ac:cxnSpMk id="46" creationId="{24371CEF-8B01-423F-AA43-AF1E59CD6B51}"/>
          </ac:cxnSpMkLst>
        </pc:cxnChg>
        <pc:cxnChg chg="mod">
          <ac:chgData name=" " userId="16e9bc068a9a693a" providerId="LiveId" clId="{F66EA3CB-FCD8-4181-AEAA-E0C2DBC3B77F}" dt="2019-12-01T07:56:29.651" v="1430" actId="1076"/>
          <ac:cxnSpMkLst>
            <pc:docMk/>
            <pc:sldMk cId="3964208013" sldId="296"/>
            <ac:cxnSpMk id="54" creationId="{818F7F9A-7227-4222-9E85-936DB20BB5C2}"/>
          </ac:cxnSpMkLst>
        </pc:cxnChg>
      </pc:sldChg>
    </pc:docChg>
  </pc:docChgLst>
  <pc:docChgLst>
    <pc:chgData name="鈴木 泰治郎" userId="S::t-suzuki@solidsphere.onmicrosoft.com::6772d901-fb9c-47ad-9b32-26bde63bf99d" providerId="AD" clId="Web-{6C739391-D69C-7DE4-546D-B894137CC3C5}"/>
    <pc:docChg chg="modSld">
      <pc:chgData name="鈴木 泰治郎" userId="S::t-suzuki@solidsphere.onmicrosoft.com::6772d901-fb9c-47ad-9b32-26bde63bf99d" providerId="AD" clId="Web-{6C739391-D69C-7DE4-546D-B894137CC3C5}" dt="2020-01-24T02:44:19.098" v="55"/>
      <pc:docMkLst>
        <pc:docMk/>
      </pc:docMkLst>
      <pc:sldChg chg="addSp modSp">
        <pc:chgData name="鈴木 泰治郎" userId="S::t-suzuki@solidsphere.onmicrosoft.com::6772d901-fb9c-47ad-9b32-26bde63bf99d" providerId="AD" clId="Web-{6C739391-D69C-7DE4-546D-B894137CC3C5}" dt="2020-01-24T02:44:19.098" v="55"/>
        <pc:sldMkLst>
          <pc:docMk/>
          <pc:sldMk cId="2653184136" sldId="295"/>
        </pc:sldMkLst>
        <pc:spChg chg="add mod">
          <ac:chgData name="鈴木 泰治郎" userId="S::t-suzuki@solidsphere.onmicrosoft.com::6772d901-fb9c-47ad-9b32-26bde63bf99d" providerId="AD" clId="Web-{6C739391-D69C-7DE4-546D-B894137CC3C5}" dt="2020-01-24T02:44:19.098" v="5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6C739391-D69C-7DE4-546D-B894137CC3C5}" dt="2020-01-24T02:42:53.958" v="29" actId="20577"/>
          <ac:spMkLst>
            <pc:docMk/>
            <pc:sldMk cId="2653184136" sldId="295"/>
            <ac:spMk id="15" creationId="{0F2E3832-19AC-4B60-8400-5AF933166493}"/>
          </ac:spMkLst>
        </pc:spChg>
      </pc:sldChg>
    </pc:docChg>
  </pc:docChgLst>
  <pc:docChgLst>
    <pc:chgData name="鈴木 泰治郎" userId="S::t-suzuki@solidsphere.onmicrosoft.com::6772d901-fb9c-47ad-9b32-26bde63bf99d" providerId="AD" clId="Web-{FA1F2032-0AAB-12A3-661A-35A57ABE6901}"/>
    <pc:docChg chg="modSld">
      <pc:chgData name="鈴木 泰治郎" userId="S::t-suzuki@solidsphere.onmicrosoft.com::6772d901-fb9c-47ad-9b32-26bde63bf99d" providerId="AD" clId="Web-{FA1F2032-0AAB-12A3-661A-35A57ABE6901}" dt="2020-01-28T07:21:15.801" v="3" actId="20577"/>
      <pc:docMkLst>
        <pc:docMk/>
      </pc:docMkLst>
      <pc:sldChg chg="modSp">
        <pc:chgData name="鈴木 泰治郎" userId="S::t-suzuki@solidsphere.onmicrosoft.com::6772d901-fb9c-47ad-9b32-26bde63bf99d" providerId="AD" clId="Web-{FA1F2032-0AAB-12A3-661A-35A57ABE6901}" dt="2020-01-28T07:21:15.801" v="2" actId="20577"/>
        <pc:sldMkLst>
          <pc:docMk/>
          <pc:sldMk cId="2653184136" sldId="295"/>
        </pc:sldMkLst>
        <pc:spChg chg="mod">
          <ac:chgData name="鈴木 泰治郎" userId="S::t-suzuki@solidsphere.onmicrosoft.com::6772d901-fb9c-47ad-9b32-26bde63bf99d" providerId="AD" clId="Web-{FA1F2032-0AAB-12A3-661A-35A57ABE6901}" dt="2020-01-28T07:21:15.801" v="2" actId="20577"/>
          <ac:spMkLst>
            <pc:docMk/>
            <pc:sldMk cId="2653184136" sldId="295"/>
            <ac:spMk id="48" creationId="{5ED49329-D291-49B0-A280-D6ADF57696F8}"/>
          </ac:spMkLst>
        </pc:spChg>
      </pc:sldChg>
    </pc:docChg>
  </pc:docChgLst>
  <pc:docChgLst>
    <pc:chgData name="鈴木 泰治郎" userId="S::t-suzuki@solidsphere.onmicrosoft.com::6772d901-fb9c-47ad-9b32-26bde63bf99d" providerId="AD" clId="Web-{FDDCBBDE-741D-CE91-B141-3D05F39A5B1A}"/>
    <pc:docChg chg="modSld">
      <pc:chgData name="鈴木 泰治郎" userId="S::t-suzuki@solidsphere.onmicrosoft.com::6772d901-fb9c-47ad-9b32-26bde63bf99d" providerId="AD" clId="Web-{FDDCBBDE-741D-CE91-B141-3D05F39A5B1A}" dt="2020-02-21T04:16:46.434" v="28" actId="1076"/>
      <pc:docMkLst>
        <pc:docMk/>
      </pc:docMkLst>
      <pc:sldChg chg="addSp delSp modSp">
        <pc:chgData name="鈴木 泰治郎" userId="S::t-suzuki@solidsphere.onmicrosoft.com::6772d901-fb9c-47ad-9b32-26bde63bf99d" providerId="AD" clId="Web-{FDDCBBDE-741D-CE91-B141-3D05F39A5B1A}" dt="2020-02-21T04:16:46.434" v="28" actId="1076"/>
        <pc:sldMkLst>
          <pc:docMk/>
          <pc:sldMk cId="2363082684" sldId="304"/>
        </pc:sldMkLst>
        <pc:spChg chg="del">
          <ac:chgData name="鈴木 泰治郎" userId="S::t-suzuki@solidsphere.onmicrosoft.com::6772d901-fb9c-47ad-9b32-26bde63bf99d" providerId="AD" clId="Web-{FDDCBBDE-741D-CE91-B141-3D05F39A5B1A}" dt="2020-02-21T04:12:15.675" v="0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鈴木 泰治郎" userId="S::t-suzuki@solidsphere.onmicrosoft.com::6772d901-fb9c-47ad-9b32-26bde63bf99d" providerId="AD" clId="Web-{FDDCBBDE-741D-CE91-B141-3D05F39A5B1A}" dt="2020-02-21T04:15:22.541" v="8" actId="1076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46.434" v="28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37.215" v="26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5:22.369" v="5" actId="20577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18.027" v="23" actId="20577"/>
          <ac:spMkLst>
            <pc:docMk/>
            <pc:sldMk cId="2363082684" sldId="304"/>
            <ac:spMk id="90" creationId="{4A6B3103-50AA-4F25-A3D8-1F757858C106}"/>
          </ac:spMkLst>
        </pc:spChg>
        <pc:grpChg chg="del">
          <ac:chgData name="鈴木 泰治郎" userId="S::t-suzuki@solidsphere.onmicrosoft.com::6772d901-fb9c-47ad-9b32-26bde63bf99d" providerId="AD" clId="Web-{FDDCBBDE-741D-CE91-B141-3D05F39A5B1A}" dt="2020-02-21T04:14:55.790" v="1"/>
          <ac:grpSpMkLst>
            <pc:docMk/>
            <pc:sldMk cId="2363082684" sldId="304"/>
            <ac:grpSpMk id="2" creationId="{E050DCF2-EFA0-4511-BD39-B6123063930D}"/>
          </ac:grpSpMkLst>
        </pc:grpChg>
        <pc:picChg chg="del">
          <ac:chgData name="鈴木 泰治郎" userId="S::t-suzuki@solidsphere.onmicrosoft.com::6772d901-fb9c-47ad-9b32-26bde63bf99d" providerId="AD" clId="Web-{FDDCBBDE-741D-CE91-B141-3D05F39A5B1A}" dt="2020-02-21T04:15:04.728" v="2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3" creationId="{EDDB7613-04B0-47CF-884E-7522D7C868A8}"/>
          </ac:cxnSpMkLst>
        </pc:cxn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41" creationId="{E91740C8-E68A-43B0-AC06-79245A4619D6}"/>
          </ac:cxnSpMkLst>
        </pc:cxnChg>
      </pc:sldChg>
    </pc:docChg>
  </pc:docChgLst>
  <pc:docChgLst>
    <pc:chgData name="鈴木 泰治郎" userId="S::t-suzuki@solidsphere.onmicrosoft.com::6772d901-fb9c-47ad-9b32-26bde63bf99d" providerId="AD" clId="Web-{720425CA-83A6-BE9E-8890-CF7AA904F063}"/>
    <pc:docChg chg="modSld">
      <pc:chgData name="鈴木 泰治郎" userId="S::t-suzuki@solidsphere.onmicrosoft.com::6772d901-fb9c-47ad-9b32-26bde63bf99d" providerId="AD" clId="Web-{720425CA-83A6-BE9E-8890-CF7AA904F063}" dt="2020-03-05T08:59:11.533" v="0" actId="1076"/>
      <pc:docMkLst>
        <pc:docMk/>
      </pc:docMkLst>
      <pc:sldChg chg="modSp">
        <pc:chgData name="鈴木 泰治郎" userId="S::t-suzuki@solidsphere.onmicrosoft.com::6772d901-fb9c-47ad-9b32-26bde63bf99d" providerId="AD" clId="Web-{720425CA-83A6-BE9E-8890-CF7AA904F063}" dt="2020-03-05T08:59:11.533" v="0" actId="1076"/>
        <pc:sldMkLst>
          <pc:docMk/>
          <pc:sldMk cId="1438009587" sldId="270"/>
        </pc:sldMkLst>
        <pc:spChg chg="mod">
          <ac:chgData name="鈴木 泰治郎" userId="S::t-suzuki@solidsphere.onmicrosoft.com::6772d901-fb9c-47ad-9b32-26bde63bf99d" providerId="AD" clId="Web-{720425CA-83A6-BE9E-8890-CF7AA904F063}" dt="2020-03-05T08:59:11.533" v="0" actId="1076"/>
          <ac:spMkLst>
            <pc:docMk/>
            <pc:sldMk cId="1438009587" sldId="270"/>
            <ac:spMk id="42" creationId="{9EBA0994-951E-4FE0-B26A-83BD0CE7793D}"/>
          </ac:spMkLst>
        </pc:spChg>
      </pc:sldChg>
    </pc:docChg>
  </pc:docChgLst>
  <pc:docChgLst>
    <pc:chgData name="鈴木 泰治郎" userId="6772d901-fb9c-47ad-9b32-26bde63bf99d" providerId="ADAL" clId="{7F5E2DD7-61B1-4F51-9921-0B328B65349F}"/>
    <pc:docChg chg="undo custSel addSld modSld sldOrd">
      <pc:chgData name="鈴木 泰治郎" userId="6772d901-fb9c-47ad-9b32-26bde63bf99d" providerId="ADAL" clId="{7F5E2DD7-61B1-4F51-9921-0B328B65349F}" dt="2020-03-06T00:49:41.948" v="1974" actId="1076"/>
      <pc:docMkLst>
        <pc:docMk/>
      </pc:docMkLst>
      <pc:sldChg chg="modSp">
        <pc:chgData name="鈴木 泰治郎" userId="6772d901-fb9c-47ad-9b32-26bde63bf99d" providerId="ADAL" clId="{7F5E2DD7-61B1-4F51-9921-0B328B65349F}" dt="2020-03-04T02:47:37.178" v="350" actId="2161"/>
        <pc:sldMkLst>
          <pc:docMk/>
          <pc:sldMk cId="1438009587" sldId="270"/>
        </pc:sldMkLst>
        <pc:graphicFrameChg chg="modGraphic">
          <ac:chgData name="鈴木 泰治郎" userId="6772d901-fb9c-47ad-9b32-26bde63bf99d" providerId="ADAL" clId="{7F5E2DD7-61B1-4F51-9921-0B328B65349F}" dt="2020-03-04T02:47:37.178" v="350" actId="216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6772d901-fb9c-47ad-9b32-26bde63bf99d" providerId="ADAL" clId="{7F5E2DD7-61B1-4F51-9921-0B328B65349F}" dt="2020-03-06T00:22:12.372" v="574"/>
        <pc:sldMkLst>
          <pc:docMk/>
          <pc:sldMk cId="3799923498" sldId="289"/>
        </pc:sldMkLst>
        <pc:spChg chg="add mod">
          <ac:chgData name="鈴木 泰治郎" userId="6772d901-fb9c-47ad-9b32-26bde63bf99d" providerId="ADAL" clId="{7F5E2DD7-61B1-4F51-9921-0B328B65349F}" dt="2020-03-06T00:22:12.372" v="574"/>
          <ac:spMkLst>
            <pc:docMk/>
            <pc:sldMk cId="3799923498" sldId="289"/>
            <ac:spMk id="37" creationId="{4AA091CE-2799-478E-A133-269C1A3DD02F}"/>
          </ac:spMkLst>
        </pc:spChg>
        <pc:picChg chg="add mod">
          <ac:chgData name="鈴木 泰治郎" userId="6772d901-fb9c-47ad-9b32-26bde63bf99d" providerId="ADAL" clId="{7F5E2DD7-61B1-4F51-9921-0B328B65349F}" dt="2020-03-06T00:20:05.303" v="426" actId="14100"/>
          <ac:picMkLst>
            <pc:docMk/>
            <pc:sldMk cId="3799923498" sldId="289"/>
            <ac:picMk id="1026" creationId="{ED2F8E9E-0D67-4BF0-8708-6E586ED4EBCD}"/>
          </ac:picMkLst>
        </pc:picChg>
        <pc:picChg chg="add del">
          <ac:chgData name="鈴木 泰治郎" userId="6772d901-fb9c-47ad-9b32-26bde63bf99d" providerId="ADAL" clId="{7F5E2DD7-61B1-4F51-9921-0B328B65349F}" dt="2020-03-06T00:20:21.324" v="428"/>
          <ac:picMkLst>
            <pc:docMk/>
            <pc:sldMk cId="3799923498" sldId="289"/>
            <ac:picMk id="1028" creationId="{27E58AA9-8CD6-4AEB-8739-834ABB3CF3E3}"/>
          </ac:picMkLst>
        </pc:picChg>
      </pc:sldChg>
      <pc:sldChg chg="addSp modSp">
        <pc:chgData name="鈴木 泰治郎" userId="6772d901-fb9c-47ad-9b32-26bde63bf99d" providerId="ADAL" clId="{7F5E2DD7-61B1-4F51-9921-0B328B65349F}" dt="2020-03-06T00:31:17.308" v="1001" actId="1076"/>
        <pc:sldMkLst>
          <pc:docMk/>
          <pc:sldMk cId="2668029743" sldId="298"/>
        </pc:sldMkLst>
        <pc:spChg chg="add mod">
          <ac:chgData name="鈴木 泰治郎" userId="6772d901-fb9c-47ad-9b32-26bde63bf99d" providerId="ADAL" clId="{7F5E2DD7-61B1-4F51-9921-0B328B65349F}" dt="2020-03-06T00:31:17.308" v="1001" actId="1076"/>
          <ac:spMkLst>
            <pc:docMk/>
            <pc:sldMk cId="2668029743" sldId="298"/>
            <ac:spMk id="51" creationId="{9430F39F-DDC4-487C-A4FE-2555C3CEBD22}"/>
          </ac:spMkLst>
        </pc:spChg>
        <pc:graphicFrameChg chg="mod modGraphic">
          <ac:chgData name="鈴木 泰治郎" userId="6772d901-fb9c-47ad-9b32-26bde63bf99d" providerId="ADAL" clId="{7F5E2DD7-61B1-4F51-9921-0B328B65349F}" dt="2020-03-06T00:27:46.505" v="910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modSp">
        <pc:chgData name="鈴木 泰治郎" userId="6772d901-fb9c-47ad-9b32-26bde63bf99d" providerId="ADAL" clId="{7F5E2DD7-61B1-4F51-9921-0B328B65349F}" dt="2020-03-06T00:38:42.150" v="1012" actId="1076"/>
        <pc:sldMkLst>
          <pc:docMk/>
          <pc:sldMk cId="2383257816" sldId="299"/>
        </pc:sldMkLst>
        <pc:spChg chg="mod">
          <ac:chgData name="鈴木 泰治郎" userId="6772d901-fb9c-47ad-9b32-26bde63bf99d" providerId="ADAL" clId="{7F5E2DD7-61B1-4F51-9921-0B328B65349F}" dt="2020-03-06T00:38:42.150" v="1012" actId="1076"/>
          <ac:spMkLst>
            <pc:docMk/>
            <pc:sldMk cId="2383257816" sldId="299"/>
            <ac:spMk id="14" creationId="{9C7779C2-6474-4267-8C98-E1AD32BF6166}"/>
          </ac:spMkLst>
        </pc:spChg>
      </pc:sldChg>
      <pc:sldChg chg="modSp">
        <pc:chgData name="鈴木 泰治郎" userId="6772d901-fb9c-47ad-9b32-26bde63bf99d" providerId="ADAL" clId="{7F5E2DD7-61B1-4F51-9921-0B328B65349F}" dt="2020-03-06T00:20:32.185" v="430" actId="1076"/>
        <pc:sldMkLst>
          <pc:docMk/>
          <pc:sldMk cId="1454084680" sldId="300"/>
        </pc:sldMkLst>
        <pc:spChg chg="mod">
          <ac:chgData name="鈴木 泰治郎" userId="6772d901-fb9c-47ad-9b32-26bde63bf99d" providerId="ADAL" clId="{7F5E2DD7-61B1-4F51-9921-0B328B65349F}" dt="2020-03-06T00:20:32.185" v="430" actId="1076"/>
          <ac:spMkLst>
            <pc:docMk/>
            <pc:sldMk cId="1454084680" sldId="300"/>
            <ac:spMk id="48" creationId="{24D29C24-3928-4900-B594-0DBB23E39BEA}"/>
          </ac:spMkLst>
        </pc:spChg>
      </pc:sldChg>
      <pc:sldChg chg="addSp modSp">
        <pc:chgData name="鈴木 泰治郎" userId="6772d901-fb9c-47ad-9b32-26bde63bf99d" providerId="ADAL" clId="{7F5E2DD7-61B1-4F51-9921-0B328B65349F}" dt="2020-02-21T04:24:54.994" v="329"/>
        <pc:sldMkLst>
          <pc:docMk/>
          <pc:sldMk cId="2363082684" sldId="304"/>
        </pc:sldMkLst>
        <pc:spChg chg="mod">
          <ac:chgData name="鈴木 泰治郎" userId="6772d901-fb9c-47ad-9b32-26bde63bf99d" providerId="ADAL" clId="{7F5E2DD7-61B1-4F51-9921-0B328B65349F}" dt="2020-02-21T04:19:12.677" v="16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6772d901-fb9c-47ad-9b32-26bde63bf99d" providerId="ADAL" clId="{7F5E2DD7-61B1-4F51-9921-0B328B65349F}" dt="2020-02-21T04:19:06.382" v="15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6772d901-fb9c-47ad-9b32-26bde63bf99d" providerId="ADAL" clId="{7F5E2DD7-61B1-4F51-9921-0B328B65349F}" dt="2020-02-21T04:24:54.994" v="329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7F5E2DD7-61B1-4F51-9921-0B328B65349F}" dt="2020-02-21T04:24:18.340" v="294" actId="20577"/>
          <ac:spMkLst>
            <pc:docMk/>
            <pc:sldMk cId="2363082684" sldId="304"/>
            <ac:spMk id="90" creationId="{4A6B3103-50AA-4F25-A3D8-1F757858C106}"/>
          </ac:spMkLst>
        </pc:spChg>
        <pc:cxnChg chg="mod">
          <ac:chgData name="鈴木 泰治郎" userId="6772d901-fb9c-47ad-9b32-26bde63bf99d" providerId="ADAL" clId="{7F5E2DD7-61B1-4F51-9921-0B328B65349F}" dt="2020-02-21T04:18:52.878" v="11" actId="14100"/>
          <ac:cxnSpMkLst>
            <pc:docMk/>
            <pc:sldMk cId="2363082684" sldId="304"/>
            <ac:cxnSpMk id="3" creationId="{EDDB7613-04B0-47CF-884E-7522D7C868A8}"/>
          </ac:cxnSpMkLst>
        </pc:cxnChg>
        <pc:cxnChg chg="add mod">
          <ac:chgData name="鈴木 泰治郎" userId="6772d901-fb9c-47ad-9b32-26bde63bf99d" providerId="ADAL" clId="{7F5E2DD7-61B1-4F51-9921-0B328B65349F}" dt="2020-02-21T04:19:24.836" v="19" actId="14100"/>
          <ac:cxnSpMkLst>
            <pc:docMk/>
            <pc:sldMk cId="2363082684" sldId="304"/>
            <ac:cxnSpMk id="29" creationId="{E308AE1B-5D1F-4798-BB19-3B415F821F2E}"/>
          </ac:cxnSpMkLst>
        </pc:cxnChg>
        <pc:cxnChg chg="mod">
          <ac:chgData name="鈴木 泰治郎" userId="6772d901-fb9c-47ad-9b32-26bde63bf99d" providerId="ADAL" clId="{7F5E2DD7-61B1-4F51-9921-0B328B65349F}" dt="2020-02-21T04:19:06.382" v="15" actId="1076"/>
          <ac:cxnSpMkLst>
            <pc:docMk/>
            <pc:sldMk cId="2363082684" sldId="304"/>
            <ac:cxnSpMk id="41" creationId="{E91740C8-E68A-43B0-AC06-79245A4619D6}"/>
          </ac:cxnSpMkLst>
        </pc:cxnChg>
      </pc:sldChg>
      <pc:sldChg chg="modSp add">
        <pc:chgData name="鈴木 泰治郎" userId="6772d901-fb9c-47ad-9b32-26bde63bf99d" providerId="ADAL" clId="{7F5E2DD7-61B1-4F51-9921-0B328B65349F}" dt="2020-03-04T02:48:13.841" v="359"/>
        <pc:sldMkLst>
          <pc:docMk/>
          <pc:sldMk cId="3672816090" sldId="309"/>
        </pc:sldMkLst>
        <pc:spChg chg="mod">
          <ac:chgData name="鈴木 泰治郎" userId="6772d901-fb9c-47ad-9b32-26bde63bf99d" providerId="ADAL" clId="{7F5E2DD7-61B1-4F51-9921-0B328B65349F}" dt="2020-03-04T02:48:13.841" v="359"/>
          <ac:spMkLst>
            <pc:docMk/>
            <pc:sldMk cId="3672816090" sldId="309"/>
            <ac:spMk id="42" creationId="{9EBA0994-951E-4FE0-B26A-83BD0CE7793D}"/>
          </ac:spMkLst>
        </pc:spChg>
        <pc:graphicFrameChg chg="modGraphic">
          <ac:chgData name="鈴木 泰治郎" userId="6772d901-fb9c-47ad-9b32-26bde63bf99d" providerId="ADAL" clId="{7F5E2DD7-61B1-4F51-9921-0B328B65349F}" dt="2020-03-04T02:47:18.793" v="335" actId="21"/>
          <ac:graphicFrameMkLst>
            <pc:docMk/>
            <pc:sldMk cId="3672816090" sldId="309"/>
            <ac:graphicFrameMk id="43" creationId="{E6AEA78D-08BD-4515-B35D-A340838DE4E3}"/>
          </ac:graphicFrameMkLst>
        </pc:graphicFrameChg>
      </pc:sldChg>
      <pc:sldChg chg="addSp delSp modSp ord">
        <pc:chgData name="鈴木 泰治郎" userId="6772d901-fb9c-47ad-9b32-26bde63bf99d" providerId="ADAL" clId="{7F5E2DD7-61B1-4F51-9921-0B328B65349F}" dt="2020-03-06T00:49:41.948" v="1974" actId="1076"/>
        <pc:sldMkLst>
          <pc:docMk/>
          <pc:sldMk cId="2641795594" sldId="310"/>
        </pc:sldMkLst>
        <pc:spChg chg="add del mod">
          <ac:chgData name="鈴木 泰治郎" userId="6772d901-fb9c-47ad-9b32-26bde63bf99d" providerId="ADAL" clId="{7F5E2DD7-61B1-4F51-9921-0B328B65349F}" dt="2020-03-06T00:31:05.136" v="999" actId="21"/>
          <ac:spMkLst>
            <pc:docMk/>
            <pc:sldMk cId="2641795594" sldId="310"/>
            <ac:spMk id="2" creationId="{8E33C236-99F6-4A95-9324-E0207C61391B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3" creationId="{64E3EF5C-13BF-4CAA-B82D-EF7CB6985DFD}"/>
          </ac:spMkLst>
        </pc:spChg>
        <pc:spChg chg="del mod">
          <ac:chgData name="鈴木 泰治郎" userId="6772d901-fb9c-47ad-9b32-26bde63bf99d" providerId="ADAL" clId="{7F5E2DD7-61B1-4F51-9921-0B328B65349F}" dt="2020-03-06T00:28:46.442" v="972" actId="478"/>
          <ac:spMkLst>
            <pc:docMk/>
            <pc:sldMk cId="2641795594" sldId="310"/>
            <ac:spMk id="7" creationId="{E4E22DC2-AEF7-4BBE-88BD-7D4B1D7F0BC3}"/>
          </ac:spMkLst>
        </pc:spChg>
        <pc:spChg chg="del">
          <ac:chgData name="鈴木 泰治郎" userId="6772d901-fb9c-47ad-9b32-26bde63bf99d" providerId="ADAL" clId="{7F5E2DD7-61B1-4F51-9921-0B328B65349F}" dt="2020-03-06T00:28:46.802" v="973" actId="478"/>
          <ac:spMkLst>
            <pc:docMk/>
            <pc:sldMk cId="2641795594" sldId="310"/>
            <ac:spMk id="8" creationId="{8877BBB3-BE42-405C-BCFF-32BA67337FA6}"/>
          </ac:spMkLst>
        </pc:spChg>
        <pc:spChg chg="del">
          <ac:chgData name="鈴木 泰治郎" userId="6772d901-fb9c-47ad-9b32-26bde63bf99d" providerId="ADAL" clId="{7F5E2DD7-61B1-4F51-9921-0B328B65349F}" dt="2020-03-06T00:28:48.608" v="974" actId="478"/>
          <ac:spMkLst>
            <pc:docMk/>
            <pc:sldMk cId="2641795594" sldId="310"/>
            <ac:spMk id="9" creationId="{3C2BAACE-629F-43BE-B326-3539D3399250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10" creationId="{27034B3A-9DFC-4EDF-8A55-31CE06481F1A}"/>
          </ac:spMkLst>
        </pc:spChg>
        <pc:spChg chg="del">
          <ac:chgData name="鈴木 泰治郎" userId="6772d901-fb9c-47ad-9b32-26bde63bf99d" providerId="ADAL" clId="{7F5E2DD7-61B1-4F51-9921-0B328B65349F}" dt="2020-03-06T00:28:49.459" v="975" actId="478"/>
          <ac:spMkLst>
            <pc:docMk/>
            <pc:sldMk cId="2641795594" sldId="310"/>
            <ac:spMk id="11" creationId="{311293F9-7ED6-4003-A617-79FB22E3E734}"/>
          </ac:spMkLst>
        </pc:spChg>
        <pc:spChg chg="del">
          <ac:chgData name="鈴木 泰治郎" userId="6772d901-fb9c-47ad-9b32-26bde63bf99d" providerId="ADAL" clId="{7F5E2DD7-61B1-4F51-9921-0B328B65349F}" dt="2020-03-06T00:28:52.166" v="977" actId="478"/>
          <ac:spMkLst>
            <pc:docMk/>
            <pc:sldMk cId="2641795594" sldId="310"/>
            <ac:spMk id="12" creationId="{72F0A32C-C08A-4759-86D6-AFF7644910DE}"/>
          </ac:spMkLst>
        </pc:spChg>
        <pc:spChg chg="del">
          <ac:chgData name="鈴木 泰治郎" userId="6772d901-fb9c-47ad-9b32-26bde63bf99d" providerId="ADAL" clId="{7F5E2DD7-61B1-4F51-9921-0B328B65349F}" dt="2020-03-06T00:28:51.135" v="976" actId="478"/>
          <ac:spMkLst>
            <pc:docMk/>
            <pc:sldMk cId="2641795594" sldId="310"/>
            <ac:spMk id="13" creationId="{956DEA3C-1FAA-4BDC-B355-A09F8FAE7C9D}"/>
          </ac:spMkLst>
        </pc:spChg>
        <pc:spChg chg="del">
          <ac:chgData name="鈴木 泰治郎" userId="6772d901-fb9c-47ad-9b32-26bde63bf99d" providerId="ADAL" clId="{7F5E2DD7-61B1-4F51-9921-0B328B65349F}" dt="2020-03-06T00:28:43.820" v="969" actId="478"/>
          <ac:spMkLst>
            <pc:docMk/>
            <pc:sldMk cId="2641795594" sldId="310"/>
            <ac:spMk id="14" creationId="{4447E0A6-1222-4D3A-905F-2AF6B001A92B}"/>
          </ac:spMkLst>
        </pc:spChg>
        <pc:spChg chg="del">
          <ac:chgData name="鈴木 泰治郎" userId="6772d901-fb9c-47ad-9b32-26bde63bf99d" providerId="ADAL" clId="{7F5E2DD7-61B1-4F51-9921-0B328B65349F}" dt="2020-03-06T00:28:44.397" v="970" actId="478"/>
          <ac:spMkLst>
            <pc:docMk/>
            <pc:sldMk cId="2641795594" sldId="310"/>
            <ac:spMk id="15" creationId="{AFAE9D9A-4A66-4175-B8AC-4ACED0DAC734}"/>
          </ac:spMkLst>
        </pc:spChg>
        <pc:spChg chg="add mod">
          <ac:chgData name="鈴木 泰治郎" userId="6772d901-fb9c-47ad-9b32-26bde63bf99d" providerId="ADAL" clId="{7F5E2DD7-61B1-4F51-9921-0B328B65349F}" dt="2020-03-06T00:28:33.540" v="967" actId="20577"/>
          <ac:spMkLst>
            <pc:docMk/>
            <pc:sldMk cId="2641795594" sldId="310"/>
            <ac:spMk id="16" creationId="{0FB167C2-CB64-488B-A24C-E9B1F12AE1B2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18" creationId="{452646F8-237A-4378-83F9-FA1446CA1792}"/>
          </ac:spMkLst>
        </pc:spChg>
        <pc:spChg chg="add mod">
          <ac:chgData name="鈴木 泰治郎" userId="6772d901-fb9c-47ad-9b32-26bde63bf99d" providerId="ADAL" clId="{7F5E2DD7-61B1-4F51-9921-0B328B65349F}" dt="2020-03-06T00:49:37.630" v="1973" actId="1076"/>
          <ac:spMkLst>
            <pc:docMk/>
            <pc:sldMk cId="2641795594" sldId="310"/>
            <ac:spMk id="19" creationId="{5AFA452C-B1AB-4129-8BF4-6E73C5B1638A}"/>
          </ac:spMkLst>
        </pc:spChg>
        <pc:grpChg chg="add mod">
          <ac:chgData name="鈴木 泰治郎" userId="6772d901-fb9c-47ad-9b32-26bde63bf99d" providerId="ADAL" clId="{7F5E2DD7-61B1-4F51-9921-0B328B65349F}" dt="2020-03-06T00:49:41.948" v="1974" actId="1076"/>
          <ac:grpSpMkLst>
            <pc:docMk/>
            <pc:sldMk cId="2641795594" sldId="310"/>
            <ac:grpSpMk id="20" creationId="{D603BAD8-2ED8-4219-A8D2-E1485214340A}"/>
          </ac:grpSpMkLst>
        </pc:grpChg>
        <pc:picChg chg="del mod">
          <ac:chgData name="鈴木 泰治郎" userId="6772d901-fb9c-47ad-9b32-26bde63bf99d" providerId="ADAL" clId="{7F5E2DD7-61B1-4F51-9921-0B328B65349F}" dt="2020-03-06T00:29:25.768" v="986" actId="478"/>
          <ac:picMkLst>
            <pc:docMk/>
            <pc:sldMk cId="2641795594" sldId="310"/>
            <ac:picMk id="6" creationId="{9866AA1D-4ABA-4E1A-BE5D-A319E37B0905}"/>
          </ac:picMkLst>
        </pc:picChg>
        <pc:picChg chg="add del mod ord">
          <ac:chgData name="鈴木 泰治郎" userId="6772d901-fb9c-47ad-9b32-26bde63bf99d" providerId="ADAL" clId="{7F5E2DD7-61B1-4F51-9921-0B328B65349F}" dt="2020-03-06T00:39:15.576" v="1020" actId="164"/>
          <ac:picMkLst>
            <pc:docMk/>
            <pc:sldMk cId="2641795594" sldId="310"/>
            <ac:picMk id="17" creationId="{F7C08B3A-F5CE-49CE-B613-233A6680B235}"/>
          </ac:picMkLst>
        </pc:picChg>
      </pc:sldChg>
    </pc:docChg>
  </pc:docChgLst>
  <pc:docChgLst>
    <pc:chgData name="泰治郎" userId="6772d901-fb9c-47ad-9b32-26bde63bf99d" providerId="ADAL" clId="{6638AE6E-F974-4BA5-A3EB-F6A99E32FEC7}"/>
    <pc:docChg chg="undo redo custSel addSld delSld modSld sldOrd">
      <pc:chgData name="泰治郎" userId="6772d901-fb9c-47ad-9b32-26bde63bf99d" providerId="ADAL" clId="{6638AE6E-F974-4BA5-A3EB-F6A99E32FEC7}" dt="2020-02-03T10:32:36.024" v="4549" actId="2711"/>
      <pc:docMkLst>
        <pc:docMk/>
      </pc:docMkLst>
      <pc:sldChg chg="modSp">
        <pc:chgData name="泰治郎" userId="6772d901-fb9c-47ad-9b32-26bde63bf99d" providerId="ADAL" clId="{6638AE6E-F974-4BA5-A3EB-F6A99E32FEC7}" dt="2020-02-03T10:28:49.802" v="4536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638AE6E-F974-4BA5-A3EB-F6A99E32FEC7}" dt="2020-02-03T10:28:49.802" v="4536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29:20.388" v="4537" actId="2711"/>
        <pc:sldMkLst>
          <pc:docMk/>
          <pc:sldMk cId="3945621981" sldId="287"/>
        </pc:sldMkLst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2" creationId="{F7299FD7-A91A-4F7C-A65F-E07C8C38A184}"/>
          </ac:spMkLst>
        </pc:spChg>
        <pc:spChg chg="add del mod">
          <ac:chgData name="泰治郎" userId="6772d901-fb9c-47ad-9b32-26bde63bf99d" providerId="ADAL" clId="{6638AE6E-F974-4BA5-A3EB-F6A99E32FEC7}" dt="2020-01-27T03:20:27.792" v="922" actId="478"/>
          <ac:spMkLst>
            <pc:docMk/>
            <pc:sldMk cId="3945621981" sldId="287"/>
            <ac:spMk id="13" creationId="{A8B0350F-C04B-40B4-8C28-0907A0AC6472}"/>
          </ac:spMkLst>
        </pc:spChg>
        <pc:spChg chg="add del mod">
          <ac:chgData name="泰治郎" userId="6772d901-fb9c-47ad-9b32-26bde63bf99d" providerId="ADAL" clId="{6638AE6E-F974-4BA5-A3EB-F6A99E32FEC7}" dt="2020-01-27T03:20:29.233" v="926" actId="478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1-23T23:42:07.204" v="28" actId="1035"/>
          <ac:spMkLst>
            <pc:docMk/>
            <pc:sldMk cId="3945621981" sldId="287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1-24T01:45:03.801" v="881" actId="164"/>
          <ac:spMkLst>
            <pc:docMk/>
            <pc:sldMk cId="3945621981" sldId="287"/>
            <ac:spMk id="50" creationId="{A250B3BD-BC47-4BAF-B770-D704629B70D0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1" creationId="{EC45A065-E7C3-4CB0-9F9D-ED30D5771E0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2" creationId="{8B583F8F-4AF1-4975-953A-99BB77012FE4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4" creationId="{2C8C0206-15D1-4689-AB21-40F76191DB4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5" creationId="{DF35E4E2-050D-4B6F-AC07-ED5B89C2D27E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6" creationId="{8D7713C6-937E-4698-A479-BCB94B8FC52D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8" creationId="{62287F5F-1A78-446A-AC60-9B7407E9FFDB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11" creationId="{361A595E-C5EF-4D42-86BC-F6906F08CA2D}"/>
          </ac:spMkLst>
        </pc:spChg>
        <pc:grpChg chg="add del mod">
          <ac:chgData name="泰治郎" userId="6772d901-fb9c-47ad-9b32-26bde63bf99d" providerId="ADAL" clId="{6638AE6E-F974-4BA5-A3EB-F6A99E32FEC7}" dt="2020-01-27T03:20:29.968" v="927" actId="478"/>
          <ac:grpSpMkLst>
            <pc:docMk/>
            <pc:sldMk cId="3945621981" sldId="287"/>
            <ac:grpSpMk id="2" creationId="{A5CFDD37-FEE4-4032-B874-FC40D2839CCD}"/>
          </ac:grpSpMkLst>
        </pc:grpChg>
        <pc:grpChg chg="mod">
          <ac:chgData name="泰治郎" userId="6772d901-fb9c-47ad-9b32-26bde63bf99d" providerId="ADAL" clId="{6638AE6E-F974-4BA5-A3EB-F6A99E32FEC7}" dt="2020-01-24T01:45:03.801" v="881" actId="164"/>
          <ac:grpSpMkLst>
            <pc:docMk/>
            <pc:sldMk cId="3945621981" sldId="287"/>
            <ac:grpSpMk id="17" creationId="{1E9355F2-7989-475F-ABDE-E61265031A1F}"/>
          </ac:grpSpMkLst>
        </pc:grp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7" creationId="{FC83F7EC-0168-4553-BD02-587F59575F98}"/>
          </ac:graphicFrameMkLst>
        </pc:graphicFrame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9" creationId="{1A5E0D3F-27B9-41A9-9360-8AE5CE167266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30:16.554" v="4540" actId="2711"/>
        <pc:sldMkLst>
          <pc:docMk/>
          <pc:sldMk cId="1317571951" sldId="288"/>
        </pc:sldMkLst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4.998" v="2294" actId="478"/>
          <ac:spMkLst>
            <pc:docMk/>
            <pc:sldMk cId="1317571951" sldId="288"/>
            <ac:spMk id="51" creationId="{F7E01402-7582-4A51-A72B-21F5EE89F5B1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6" creationId="{8080E491-BC82-4F0B-BD62-FB2FE5411C96}"/>
          </ac:spMkLst>
        </pc:spChg>
        <pc:spChg chg="add del mod">
          <ac:chgData name="泰治郎" userId="6772d901-fb9c-47ad-9b32-26bde63bf99d" providerId="ADAL" clId="{6638AE6E-F974-4BA5-A3EB-F6A99E32FEC7}" dt="2020-02-03T06:19:23.603" v="3934" actId="478"/>
          <ac:spMkLst>
            <pc:docMk/>
            <pc:sldMk cId="1317571951" sldId="288"/>
            <ac:spMk id="59" creationId="{5F6D1D11-9F0E-4209-8CC0-342BC447133C}"/>
          </ac:spMkLst>
        </pc:spChg>
        <pc:spChg chg="add del mod">
          <ac:chgData name="泰治郎" userId="6772d901-fb9c-47ad-9b32-26bde63bf99d" providerId="ADAL" clId="{6638AE6E-F974-4BA5-A3EB-F6A99E32FEC7}" dt="2020-02-03T06:19:15.315" v="3924"/>
          <ac:spMkLst>
            <pc:docMk/>
            <pc:sldMk cId="1317571951" sldId="288"/>
            <ac:spMk id="60" creationId="{291542B7-0445-48FA-AAC5-CC02F1CE6705}"/>
          </ac:spMkLst>
        </pc:spChg>
        <pc:spChg chg="add del mod">
          <ac:chgData name="泰治郎" userId="6772d901-fb9c-47ad-9b32-26bde63bf99d" providerId="ADAL" clId="{6638AE6E-F974-4BA5-A3EB-F6A99E32FEC7}" dt="2020-02-03T06:19:12.179" v="3917"/>
          <ac:spMkLst>
            <pc:docMk/>
            <pc:sldMk cId="1317571951" sldId="288"/>
            <ac:spMk id="61" creationId="{678C672E-7FA2-4FB0-97B7-327D04B269D4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1" creationId="{DC4E454E-316C-452C-9228-38991D250EA1}"/>
          </ac:spMkLst>
        </pc:spChg>
        <pc:spChg chg="add del mod">
          <ac:chgData name="泰治郎" userId="6772d901-fb9c-47ad-9b32-26bde63bf99d" providerId="ADAL" clId="{6638AE6E-F974-4BA5-A3EB-F6A99E32FEC7}" dt="2020-01-28T07:33:38.704" v="2328" actId="478"/>
          <ac:spMkLst>
            <pc:docMk/>
            <pc:sldMk cId="1317571951" sldId="288"/>
            <ac:spMk id="95" creationId="{2EDC2965-F314-4CBE-A640-2141032DD0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55" creationId="{C8967B83-29E7-4393-9B4A-14AFC033FC51}"/>
          </ac:spMkLst>
        </pc:sp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" creationId="{88578233-7243-43AF-B384-C390DC5ED8BD}"/>
          </ac:picMkLst>
        </pc:picChg>
        <pc:picChg chg="del mod">
          <ac:chgData name="泰治郎" userId="6772d901-fb9c-47ad-9b32-26bde63bf99d" providerId="ADAL" clId="{6638AE6E-F974-4BA5-A3EB-F6A99E32FEC7}" dt="2020-01-24T01:42:43.149" v="830" actId="478"/>
          <ac:picMkLst>
            <pc:docMk/>
            <pc:sldMk cId="1317571951" sldId="288"/>
            <ac:picMk id="9" creationId="{7FBB4719-8DAC-4C5F-835D-2DB2297A35DE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6" creationId="{CA4D1D72-0351-452F-AB67-C8A69708D7C4}"/>
          </ac:picMkLst>
        </pc:picChg>
        <pc:picChg chg="del mod">
          <ac:chgData name="泰治郎" userId="6772d901-fb9c-47ad-9b32-26bde63bf99d" providerId="ADAL" clId="{6638AE6E-F974-4BA5-A3EB-F6A99E32FEC7}" dt="2020-01-24T01:43:35.302" v="853" actId="478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0" creationId="{3D86911A-BF7A-4C06-91BA-6FB970BD411A}"/>
          </ac:picMkLst>
        </pc:picChg>
        <pc:picChg chg="add 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57" creationId="{D3D4C8E9-6469-4728-B525-0A78798D0A6B}"/>
          </ac:picMkLst>
        </pc:picChg>
        <pc:picChg chg="add del mod">
          <ac:chgData name="泰治郎" userId="6772d901-fb9c-47ad-9b32-26bde63bf99d" providerId="ADAL" clId="{6638AE6E-F974-4BA5-A3EB-F6A99E32FEC7}" dt="2020-01-28T07:33:39.187" v="2329" actId="478"/>
          <ac:picMkLst>
            <pc:docMk/>
            <pc:sldMk cId="1317571951" sldId="288"/>
            <ac:picMk id="81" creationId="{7782427C-FEA8-4B3F-B834-361413D86088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2" creationId="{BDF9C5A4-4195-40EC-9E2F-E37258D1C88B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" creationId="{33564607-A355-4E54-95EF-A5516E9F0E10}"/>
          </ac:cxnSpMkLst>
        </pc:cxnChg>
        <pc:cxnChg chg="add del mod">
          <ac:chgData name="泰治郎" userId="6772d901-fb9c-47ad-9b32-26bde63bf99d" providerId="ADAL" clId="{6638AE6E-F974-4BA5-A3EB-F6A99E32FEC7}" dt="2020-02-03T06:19:24.178" v="3935" actId="478"/>
          <ac:cxnSpMkLst>
            <pc:docMk/>
            <pc:sldMk cId="1317571951" sldId="288"/>
            <ac:cxnSpMk id="18" creationId="{CD1271DF-267F-40CF-9533-DFDF11E94307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2-03T06:04:13.251" v="3870" actId="478"/>
          <ac:cxnSpMkLst>
            <pc:docMk/>
            <pc:sldMk cId="1317571951" sldId="288"/>
            <ac:cxnSpMk id="45" creationId="{FE6C0361-6D37-4F90-950D-003DA1AC885F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del mod">
          <ac:chgData name="泰治郎" userId="6772d901-fb9c-47ad-9b32-26bde63bf99d" providerId="ADAL" clId="{6638AE6E-F974-4BA5-A3EB-F6A99E32FEC7}" dt="2020-01-28T07:33:38.056" v="2327" actId="478"/>
          <ac:cxnSpMkLst>
            <pc:docMk/>
            <pc:sldMk cId="1317571951" sldId="288"/>
            <ac:cxnSpMk id="71" creationId="{6F21274D-0084-4015-9B54-6FE4C8848B9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6638AE6E-F974-4BA5-A3EB-F6A99E32FEC7}" dt="2020-01-28T08:16:16.118" v="2457" actId="403"/>
        <pc:sldMkLst>
          <pc:docMk/>
          <pc:sldMk cId="3799923498" sldId="289"/>
        </pc:sldMkLst>
        <pc:spChg chg="add mod">
          <ac:chgData name="泰治郎" userId="6772d901-fb9c-47ad-9b32-26bde63bf99d" providerId="ADAL" clId="{6638AE6E-F974-4BA5-A3EB-F6A99E32FEC7}" dt="2020-01-28T08:16:16.118" v="2457" actId="403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泰治郎" userId="6772d901-fb9c-47ad-9b32-26bde63bf99d" providerId="ADAL" clId="{6638AE6E-F974-4BA5-A3EB-F6A99E32FEC7}" dt="2020-01-24T01:18:38.779" v="146" actId="1076"/>
          <ac:spMkLst>
            <pc:docMk/>
            <pc:sldMk cId="3799923498" sldId="289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4T01:19:08.780" v="159" actId="478"/>
          <ac:spMkLst>
            <pc:docMk/>
            <pc:sldMk cId="3799923498" sldId="289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4T01:19:05.061" v="156" actId="478"/>
          <ac:spMkLst>
            <pc:docMk/>
            <pc:sldMk cId="3799923498" sldId="289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4T01:19:03.445" v="155" actId="478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泰治郎" userId="6772d901-fb9c-47ad-9b32-26bde63bf99d" providerId="ADAL" clId="{6638AE6E-F974-4BA5-A3EB-F6A99E32FEC7}" dt="2020-01-24T01:20:04.684" v="214" actId="20577"/>
          <ac:spMkLst>
            <pc:docMk/>
            <pc:sldMk cId="3799923498" sldId="289"/>
            <ac:spMk id="33" creationId="{AA19D4F5-0A24-4736-AB01-7DE5EC3CD5AC}"/>
          </ac:spMkLst>
        </pc:spChg>
        <pc:spChg chg="mod">
          <ac:chgData name="泰治郎" userId="6772d901-fb9c-47ad-9b32-26bde63bf99d" providerId="ADAL" clId="{6638AE6E-F974-4BA5-A3EB-F6A99E32FEC7}" dt="2020-01-24T01:19:14.476" v="160" actId="14100"/>
          <ac:spMkLst>
            <pc:docMk/>
            <pc:sldMk cId="3799923498" sldId="289"/>
            <ac:spMk id="35" creationId="{9211C799-F7BE-4E6A-AF15-00F28E6229EE}"/>
          </ac:spMkLst>
        </pc:spChg>
        <pc:spChg chg="del">
          <ac:chgData name="泰治郎" userId="6772d901-fb9c-47ad-9b32-26bde63bf99d" providerId="ADAL" clId="{6638AE6E-F974-4BA5-A3EB-F6A99E32FEC7}" dt="2020-01-24T01:19:00.260" v="151" actId="478"/>
          <ac:spMkLst>
            <pc:docMk/>
            <pc:sldMk cId="3799923498" sldId="289"/>
            <ac:spMk id="38" creationId="{BB714E37-7BBF-46EC-99A1-123632926AB9}"/>
          </ac:spMkLst>
        </pc:spChg>
        <pc:spChg chg="del">
          <ac:chgData name="泰治郎" userId="6772d901-fb9c-47ad-9b32-26bde63bf99d" providerId="ADAL" clId="{6638AE6E-F974-4BA5-A3EB-F6A99E32FEC7}" dt="2020-01-24T01:19:46.684" v="206" actId="478"/>
          <ac:spMkLst>
            <pc:docMk/>
            <pc:sldMk cId="3799923498" sldId="289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1-24T01:18:01.150" v="126"/>
          <ac:spMkLst>
            <pc:docMk/>
            <pc:sldMk cId="3799923498" sldId="289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1-24T01:18:47.444" v="149" actId="14100"/>
          <ac:spMkLst>
            <pc:docMk/>
            <pc:sldMk cId="3799923498" sldId="289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4T01:18:12.909" v="140" actId="478"/>
          <ac:spMkLst>
            <pc:docMk/>
            <pc:sldMk cId="3799923498" sldId="289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1-24T01:21:52.157" v="296" actId="1036"/>
          <ac:spMkLst>
            <pc:docMk/>
            <pc:sldMk cId="3799923498" sldId="289"/>
            <ac:spMk id="58" creationId="{4AC2C636-9AD3-440B-9085-7DE240E7F275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59" creationId="{48B36313-C5F1-4987-8CA1-C3A888F222E1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0" creationId="{DE66F6A7-24E5-491A-A943-523CDB11456B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2" creationId="{41513B80-76AD-46F0-AC40-94CD9B941BF3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1" creationId="{11A9E94B-F82D-4E91-B186-D8585D3FEE36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2" creationId="{055BE79F-CF56-4F64-936F-0B083417E498}"/>
          </ac:spMkLst>
        </pc:spChg>
        <pc:grpChg chg="add mod">
          <ac:chgData name="泰治郎" userId="6772d901-fb9c-47ad-9b32-26bde63bf99d" providerId="ADAL" clId="{6638AE6E-F974-4BA5-A3EB-F6A99E32FEC7}" dt="2020-01-24T01:29:29.581" v="572" actId="1076"/>
          <ac:grpSpMkLst>
            <pc:docMk/>
            <pc:sldMk cId="3799923498" sldId="289"/>
            <ac:grpSpMk id="52" creationId="{2F9A0B5B-5FD0-4EFC-8A8F-C7202DA19219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55" creationId="{C44F59E8-5EA4-4092-AEB9-5918ADAD0066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61" creationId="{AB58BBC2-C7B2-42EC-859C-E66E5E6FA548}"/>
          </ac:grpSpMkLst>
        </pc:grpChg>
        <pc:grpChg chg="del">
          <ac:chgData name="泰治郎" userId="6772d901-fb9c-47ad-9b32-26bde63bf99d" providerId="ADAL" clId="{6638AE6E-F974-4BA5-A3EB-F6A99E32FEC7}" dt="2020-01-24T01:20:23.844" v="215" actId="478"/>
          <ac:grpSpMkLst>
            <pc:docMk/>
            <pc:sldMk cId="3799923498" sldId="289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4T01:29:22.837" v="569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1-24T01:18:27.172" v="145" actId="478"/>
          <ac:picMkLst>
            <pc:docMk/>
            <pc:sldMk cId="3799923498" sldId="289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4T01:18:26.684" v="144" actId="167"/>
          <ac:picMkLst>
            <pc:docMk/>
            <pc:sldMk cId="3799923498" sldId="289"/>
            <ac:picMk id="3" creationId="{5F77FFB3-10FD-4DA2-8C1C-976BE42FF214}"/>
          </ac:picMkLst>
        </pc:picChg>
        <pc:picChg chg="add">
          <ac:chgData name="泰治郎" userId="6772d901-fb9c-47ad-9b32-26bde63bf99d" providerId="ADAL" clId="{6638AE6E-F974-4BA5-A3EB-F6A99E32FEC7}" dt="2020-01-24T01:21:31.875" v="288"/>
          <ac:picMkLst>
            <pc:docMk/>
            <pc:sldMk cId="3799923498" sldId="289"/>
            <ac:picMk id="57" creationId="{F5EF49D5-E048-4324-95BC-160233469E8E}"/>
          </ac:picMkLst>
        </pc:picChg>
        <pc:cxnChg chg="mod">
          <ac:chgData name="泰治郎" userId="6772d901-fb9c-47ad-9b32-26bde63bf99d" providerId="ADAL" clId="{6638AE6E-F974-4BA5-A3EB-F6A99E32FEC7}" dt="2020-01-24T01:18:38.779" v="146" actId="1076"/>
          <ac:cxnSpMkLst>
            <pc:docMk/>
            <pc:sldMk cId="3799923498" sldId="289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4T01:19:06.668" v="158" actId="478"/>
          <ac:cxnSpMkLst>
            <pc:docMk/>
            <pc:sldMk cId="3799923498" sldId="289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4T01:19:05.771" v="157" actId="478"/>
          <ac:cxnSpMkLst>
            <pc:docMk/>
            <pc:sldMk cId="3799923498" sldId="289"/>
            <ac:cxnSpMk id="31" creationId="{13AC364B-18CF-4E3F-9948-AAF6FE76718D}"/>
          </ac:cxnSpMkLst>
        </pc:cxnChg>
        <pc:cxnChg chg="mod">
          <ac:chgData name="泰治郎" userId="6772d901-fb9c-47ad-9b32-26bde63bf99d" providerId="ADAL" clId="{6638AE6E-F974-4BA5-A3EB-F6A99E32FEC7}" dt="2020-01-24T01:20:03.385" v="210" actId="20577"/>
          <ac:cxnSpMkLst>
            <pc:docMk/>
            <pc:sldMk cId="3799923498" sldId="289"/>
            <ac:cxnSpMk id="34" creationId="{4B863FB6-A764-41B6-9EAE-B0CB29714BEF}"/>
          </ac:cxnSpMkLst>
        </pc:cxnChg>
        <pc:cxnChg chg="mod">
          <ac:chgData name="泰治郎" userId="6772d901-fb9c-47ad-9b32-26bde63bf99d" providerId="ADAL" clId="{6638AE6E-F974-4BA5-A3EB-F6A99E32FEC7}" dt="2020-01-24T01:19:14.476" v="160" actId="14100"/>
          <ac:cxnSpMkLst>
            <pc:docMk/>
            <pc:sldMk cId="3799923498" sldId="289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4T01:19:02.836" v="154" actId="478"/>
          <ac:cxnSpMkLst>
            <pc:docMk/>
            <pc:sldMk cId="3799923498" sldId="289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4T01:19:01.267" v="152" actId="478"/>
          <ac:cxnSpMkLst>
            <pc:docMk/>
            <pc:sldMk cId="3799923498" sldId="289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4T01:18:58.508" v="150" actId="478"/>
          <ac:cxnSpMkLst>
            <pc:docMk/>
            <pc:sldMk cId="3799923498" sldId="289"/>
            <ac:cxnSpMk id="46" creationId="{24371CEF-8B01-423F-AA43-AF1E59CD6B51}"/>
          </ac:cxnSpMkLst>
        </pc:cxnChg>
        <pc:cxnChg chg="mod">
          <ac:chgData name="泰治郎" userId="6772d901-fb9c-47ad-9b32-26bde63bf99d" providerId="ADAL" clId="{6638AE6E-F974-4BA5-A3EB-F6A99E32FEC7}" dt="2020-01-24T01:18:47.444" v="149" actId="14100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addSp delSp modSp">
        <pc:chgData name="泰治郎" userId="6772d901-fb9c-47ad-9b32-26bde63bf99d" providerId="ADAL" clId="{6638AE6E-F974-4BA5-A3EB-F6A99E32FEC7}" dt="2020-02-03T10:32:36.024" v="4549" actId="2711"/>
        <pc:sldMkLst>
          <pc:docMk/>
          <pc:sldMk cId="2634065890" sldId="290"/>
        </pc:sldMkLst>
        <pc:spChg chg="add 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" creationId="{B96CA9E7-7695-48D5-929B-93BE45EEEB64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2" creationId="{3B2F8605-2674-4DA0-B3E5-6895A138517A}"/>
          </ac:spMkLst>
        </pc:spChg>
        <pc:spChg chg="add del mod">
          <ac:chgData name="泰治郎" userId="6772d901-fb9c-47ad-9b32-26bde63bf99d" providerId="ADAL" clId="{6638AE6E-F974-4BA5-A3EB-F6A99E32FEC7}" dt="2020-02-03T05:43:59.624" v="3676" actId="478"/>
          <ac:spMkLst>
            <pc:docMk/>
            <pc:sldMk cId="2634065890" sldId="290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2-03T05:44:08.501" v="3684"/>
          <ac:spMkLst>
            <pc:docMk/>
            <pc:sldMk cId="2634065890" sldId="290"/>
            <ac:spMk id="42" creationId="{9F56E3BE-4DD4-42EA-A813-0A00BE03D80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2-03T05:44:35.342" v="3724" actId="20577"/>
          <ac:graphicFrameMkLst>
            <pc:docMk/>
            <pc:sldMk cId="2634065890" sldId="290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2-03T05:43:54.210" v="3672" actId="478"/>
          <ac:picMkLst>
            <pc:docMk/>
            <pc:sldMk cId="2634065890" sldId="290"/>
            <ac:picMk id="37" creationId="{F1B7611C-CDDA-428B-B65F-EA753CD4832F}"/>
          </ac:picMkLst>
        </pc:picChg>
        <pc:cxnChg chg="add del mod">
          <ac:chgData name="泰治郎" userId="6772d901-fb9c-47ad-9b32-26bde63bf99d" providerId="ADAL" clId="{6638AE6E-F974-4BA5-A3EB-F6A99E32FEC7}" dt="2020-02-03T05:43:57.863" v="3675" actId="478"/>
          <ac:cxnSpMkLst>
            <pc:docMk/>
            <pc:sldMk cId="2634065890" sldId="290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2-03T05:44:00.954" v="3677" actId="478"/>
          <ac:cxnSpMkLst>
            <pc:docMk/>
            <pc:sldMk cId="2634065890" sldId="290"/>
            <ac:cxnSpMk id="43" creationId="{A0735C03-E2C6-4052-BEE5-ED357BB9BABC}"/>
          </ac:cxnSpMkLst>
        </pc:cxnChg>
      </pc:sldChg>
      <pc:sldChg chg="addSp delSp modSp">
        <pc:chgData name="泰治郎" userId="6772d901-fb9c-47ad-9b32-26bde63bf99d" providerId="ADAL" clId="{6638AE6E-F974-4BA5-A3EB-F6A99E32FEC7}" dt="2020-01-24T00:35:33.871" v="36" actId="478"/>
        <pc:sldMkLst>
          <pc:docMk/>
          <pc:sldMk cId="1383907567" sldId="294"/>
        </pc:sldMkLst>
        <pc:picChg chg="add mod ord">
          <ac:chgData name="泰治郎" userId="6772d901-fb9c-47ad-9b32-26bde63bf99d" providerId="ADAL" clId="{6638AE6E-F974-4BA5-A3EB-F6A99E32FEC7}" dt="2020-01-24T00:35:33.525" v="35" actId="167"/>
          <ac:picMkLst>
            <pc:docMk/>
            <pc:sldMk cId="1383907567" sldId="294"/>
            <ac:picMk id="2" creationId="{D0247D7D-4837-486A-BE3D-2F1BA9DD67F9}"/>
          </ac:picMkLst>
        </pc:picChg>
        <pc:picChg chg="del">
          <ac:chgData name="泰治郎" userId="6772d901-fb9c-47ad-9b32-26bde63bf99d" providerId="ADAL" clId="{6638AE6E-F974-4BA5-A3EB-F6A99E32FEC7}" dt="2020-01-24T00:35:33.871" v="36" actId="478"/>
          <ac:picMkLst>
            <pc:docMk/>
            <pc:sldMk cId="1383907567" sldId="294"/>
            <ac:picMk id="18" creationId="{7D4F8A98-1541-4FB7-8AF8-1C3ACE1BA00A}"/>
          </ac:picMkLst>
        </pc:picChg>
      </pc:sldChg>
      <pc:sldChg chg="addSp delSp modSp">
        <pc:chgData name="泰治郎" userId="6772d901-fb9c-47ad-9b32-26bde63bf99d" providerId="ADAL" clId="{6638AE6E-F974-4BA5-A3EB-F6A99E32FEC7}" dt="2020-02-03T10:29:47.126" v="4538" actId="2711"/>
        <pc:sldMkLst>
          <pc:docMk/>
          <pc:sldMk cId="2653184136" sldId="295"/>
        </pc:sldMkLst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3" creationId="{A2EEF496-63B4-4466-A5B1-BC95FC5F58D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4" creationId="{FC16A93D-3245-4517-999D-8C1CAF8D611A}"/>
          </ac:spMkLst>
        </pc:spChg>
        <pc:spChg chg="mod">
          <ac:chgData name="泰治郎" userId="6772d901-fb9c-47ad-9b32-26bde63bf99d" providerId="ADAL" clId="{6638AE6E-F974-4BA5-A3EB-F6A99E32FEC7}" dt="2020-02-03T10:26:32.912" v="4283" actId="1076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6" creationId="{61FAD5A0-21F3-4FF0-A36E-655F60BAEF9E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7" creationId="{98EF1AE2-C143-43BE-A2F4-9BAC916C227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8" creationId="{B680A9A8-C841-4A17-991F-9FAADAFE931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0" creationId="{AAB12763-FF79-43F3-99EB-191E32AC0B4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1" creationId="{8258C742-EB93-497C-A5C2-3FEB485237B4}"/>
          </ac:spMkLst>
        </pc:spChg>
        <pc:spChg chg="add del">
          <ac:chgData name="泰治郎" userId="6772d901-fb9c-47ad-9b32-26bde63bf99d" providerId="ADAL" clId="{6638AE6E-F974-4BA5-A3EB-F6A99E32FEC7}" dt="2020-01-27T03:25:37.505" v="1201" actId="478"/>
          <ac:spMkLst>
            <pc:docMk/>
            <pc:sldMk cId="2653184136" sldId="295"/>
            <ac:spMk id="22" creationId="{7B88140F-2E28-4D02-8CAD-E3545F6959C5}"/>
          </ac:spMkLst>
        </pc:spChg>
        <pc:spChg chg="add 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3" creationId="{4920AF99-4219-4BF7-A8F4-96515F296CEC}"/>
          </ac:spMkLst>
        </pc:spChg>
        <pc:spChg chg="add mod">
          <ac:chgData name="泰治郎" userId="6772d901-fb9c-47ad-9b32-26bde63bf99d" providerId="ADAL" clId="{6638AE6E-F974-4BA5-A3EB-F6A99E32FEC7}" dt="2020-01-27T03:29:03.104" v="1463" actId="1076"/>
          <ac:spMkLst>
            <pc:docMk/>
            <pc:sldMk cId="2653184136" sldId="295"/>
            <ac:spMk id="24" creationId="{754FBE28-7B05-4DEB-8ED0-43346AAD1DA1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11" creationId="{361A595E-C5EF-4D42-86BC-F6906F08CA2D}"/>
          </ac:spMkLst>
        </pc:sp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modSp">
        <pc:chgData name="泰治郎" userId="6772d901-fb9c-47ad-9b32-26bde63bf99d" providerId="ADAL" clId="{6638AE6E-F974-4BA5-A3EB-F6A99E32FEC7}" dt="2020-02-03T10:32:22.178" v="4548" actId="2711"/>
        <pc:sldMkLst>
          <pc:docMk/>
          <pc:sldMk cId="3964208013" sldId="296"/>
        </pc:sldMkLst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" creationId="{D31EE6BC-523F-4F6C-94E4-99133673E3A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2" creationId="{3B2F8605-2674-4DA0-B3E5-6895A138517A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6" creationId="{FA4CA363-FB4B-47AD-BB0B-CA4A2F2FFC5C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8" creationId="{D7929442-E3DB-465A-8E24-7FC09DFAFDF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3" creationId="{6F9A471C-CCC0-493B-B89D-429CD9E767AB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111" creationId="{361A595E-C5EF-4D42-86BC-F6906F08CA2D}"/>
          </ac:spMkLst>
        </pc:spChg>
      </pc:sldChg>
      <pc:sldChg chg="addSp delSp modSp add del">
        <pc:chgData name="泰治郎" userId="6772d901-fb9c-47ad-9b32-26bde63bf99d" providerId="ADAL" clId="{6638AE6E-F974-4BA5-A3EB-F6A99E32FEC7}" dt="2020-02-03T10:32:04.005" v="4547" actId="2711"/>
        <pc:sldMkLst>
          <pc:docMk/>
          <pc:sldMk cId="3183531540" sldId="297"/>
        </pc:sldMkLst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10:20:02.203" v="3244" actId="478"/>
          <ac:spMkLst>
            <pc:docMk/>
            <pc:sldMk cId="3183531540" sldId="297"/>
            <ac:spMk id="35" creationId="{9211C799-F7BE-4E6A-AF15-00F28E6229EE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3" creationId="{6F9A471C-CCC0-493B-B89D-429CD9E767AB}"/>
          </ac:spMkLst>
        </pc:spChg>
        <pc:spChg chg="del mod">
          <ac:chgData name="泰治郎" userId="6772d901-fb9c-47ad-9b32-26bde63bf99d" providerId="ADAL" clId="{6638AE6E-F974-4BA5-A3EB-F6A99E32FEC7}" dt="2020-01-28T10:10:48.500" v="3140" actId="478"/>
          <ac:spMkLst>
            <pc:docMk/>
            <pc:sldMk cId="3183531540" sldId="297"/>
            <ac:spMk id="56" creationId="{6983F900-4CA9-438D-8338-0A8EC11A2191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1-28T10:11:37.564" v="3234" actId="20577"/>
          <ac:graphicFrameMkLst>
            <pc:docMk/>
            <pc:sldMk cId="3183531540" sldId="297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6638AE6E-F974-4BA5-A3EB-F6A99E32FEC7}" dt="2020-01-28T10:19:56.848" v="3241" actId="167"/>
          <ac:picMkLst>
            <pc:docMk/>
            <pc:sldMk cId="3183531540" sldId="297"/>
            <ac:picMk id="3" creationId="{CA4E3F5F-28A1-4F78-B7E0-4D171991AA33}"/>
          </ac:picMkLst>
        </pc:picChg>
        <pc:picChg chg="add del mod ord">
          <ac:chgData name="泰治郎" userId="6772d901-fb9c-47ad-9b32-26bde63bf99d" providerId="ADAL" clId="{6638AE6E-F974-4BA5-A3EB-F6A99E32FEC7}" dt="2020-01-28T10:19:57.277" v="3242" actId="478"/>
          <ac:picMkLst>
            <pc:docMk/>
            <pc:sldMk cId="3183531540" sldId="297"/>
            <ac:picMk id="20" creationId="{7C3B958C-799F-4E67-ABAF-1963908E671C}"/>
          </ac:picMkLst>
        </pc:picChg>
        <pc:picChg chg="del">
          <ac:chgData name="泰治郎" userId="6772d901-fb9c-47ad-9b32-26bde63bf99d" providerId="ADAL" clId="{6638AE6E-F974-4BA5-A3EB-F6A99E32FEC7}" dt="2020-01-28T10:09:09.779" v="3085" actId="478"/>
          <ac:picMkLst>
            <pc:docMk/>
            <pc:sldMk cId="3183531540" sldId="297"/>
            <ac:picMk id="48" creationId="{4612883C-2B6F-44AF-B504-8E940C1192EC}"/>
          </ac:picMkLst>
        </pc:picChg>
        <pc:cxnChg chg="mod">
          <ac:chgData name="泰治郎" userId="6772d901-fb9c-47ad-9b32-26bde63bf99d" providerId="ADAL" clId="{6638AE6E-F974-4BA5-A3EB-F6A99E32FEC7}" dt="2020-01-28T10:10:17.155" v="3112" actId="14100"/>
          <ac:cxnSpMkLst>
            <pc:docMk/>
            <pc:sldMk cId="3183531540" sldId="297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10:20:00.514" v="3243" actId="478"/>
          <ac:cxnSpMkLst>
            <pc:docMk/>
            <pc:sldMk cId="3183531540" sldId="297"/>
            <ac:cxnSpMk id="36" creationId="{8112176D-CAA0-4C0B-B2D8-9C1D56561F30}"/>
          </ac:cxnSpMkLst>
        </pc:cxnChg>
        <pc:cxnChg chg="mod">
          <ac:chgData name="泰治郎" userId="6772d901-fb9c-47ad-9b32-26bde63bf99d" providerId="ADAL" clId="{6638AE6E-F974-4BA5-A3EB-F6A99E32FEC7}" dt="2020-01-28T10:20:04.376" v="3245" actId="14100"/>
          <ac:cxnSpMkLst>
            <pc:docMk/>
            <pc:sldMk cId="3183531540" sldId="297"/>
            <ac:cxnSpMk id="54" creationId="{818F7F9A-7227-4222-9E85-936DB20BB5C2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24.863" v="4544" actId="2711"/>
        <pc:sldMkLst>
          <pc:docMk/>
          <pc:sldMk cId="2668029743" sldId="298"/>
        </pc:sldMkLst>
        <pc:spChg chg="add del mod">
          <ac:chgData name="泰治郎" userId="6772d901-fb9c-47ad-9b32-26bde63bf99d" providerId="ADAL" clId="{6638AE6E-F974-4BA5-A3EB-F6A99E32FEC7}" dt="2020-01-27T03:43:07.923" v="1804"/>
          <ac:spMkLst>
            <pc:docMk/>
            <pc:sldMk cId="2668029743" sldId="298"/>
            <ac:spMk id="2" creationId="{4A2D4F0E-D9A7-4828-B331-67EA395D7557}"/>
          </ac:spMkLst>
        </pc:spChg>
        <pc:spChg chg="add del">
          <ac:chgData name="泰治郎" userId="6772d901-fb9c-47ad-9b32-26bde63bf99d" providerId="ADAL" clId="{6638AE6E-F974-4BA5-A3EB-F6A99E32FEC7}" dt="2020-01-27T03:42:55.246" v="1786"/>
          <ac:spMkLst>
            <pc:docMk/>
            <pc:sldMk cId="2668029743" sldId="298"/>
            <ac:spMk id="6" creationId="{D2182225-73ED-474A-9AA0-4453F90814F2}"/>
          </ac:spMkLst>
        </pc:spChg>
        <pc:spChg chg="del mod">
          <ac:chgData name="泰治郎" userId="6772d901-fb9c-47ad-9b32-26bde63bf99d" providerId="ADAL" clId="{6638AE6E-F974-4BA5-A3EB-F6A99E32FEC7}" dt="2020-01-28T09:15:35.107" v="2493"/>
          <ac:spMkLst>
            <pc:docMk/>
            <pc:sldMk cId="2668029743" sldId="298"/>
            <ac:spMk id="18" creationId="{21570A5A-AE8D-4BC3-BBBB-C11D50DD08D3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0" creationId="{F52C5553-4F26-47EC-AE77-264FC44A6155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2" creationId="{983D61A0-4B1B-4F3C-B1BE-D147DE0CF91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3" creationId="{AA19D4F5-0A24-4736-AB01-7DE5EC3CD5AC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8" creationId="{BB714E37-7BBF-46EC-99A1-123632926AB9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1" creationId="{8A2CD16A-27EC-4FA7-BA88-545075F2AEBE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5" creationId="{AC0AA6E0-C9C7-4889-974C-5E46BA5EAD68}"/>
          </ac:spMkLst>
        </pc:spChg>
        <pc:spChg chg="del">
          <ac:chgData name="泰治郎" userId="6772d901-fb9c-47ad-9b32-26bde63bf99d" providerId="ADAL" clId="{6638AE6E-F974-4BA5-A3EB-F6A99E32FEC7}" dt="2020-01-28T09:15:35.107" v="2491" actId="478"/>
          <ac:spMkLst>
            <pc:docMk/>
            <pc:sldMk cId="2668029743" sldId="298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8" creationId="{7B7FD640-9F8A-408E-9880-330AA1056CF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0" creationId="{AB95BEB1-8B6D-44CA-A79F-B6C5F64F82A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0" creationId="{51EED0E7-422C-491D-B3F6-AF463F4466A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2" creationId="{E88301DD-B658-472C-B6B0-484368BCCE5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4" creationId="{894DB1DF-8B34-4F28-88B2-5653CD029396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6" creationId="{8663DA5B-8510-4555-B293-6171F8F3B075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8" creationId="{782EF134-E43E-4B0E-A3AB-8C66F55060DD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0" creationId="{3FBAB76E-B1A4-4996-B914-162C6CB9262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2" creationId="{F87FB823-EE1C-4CDC-B2EB-9C43DE95574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5" creationId="{924146FD-472E-4B4B-9239-17795ED083C2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7" creationId="{B7D2A685-6E90-4990-982A-8455093AD82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31:50.674" v="2882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27:31.810" v="2833"/>
          <ac:graphicFrameMkLst>
            <pc:docMk/>
            <pc:sldMk cId="2668029743" sldId="298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4T01:37:45.981" v="594" actId="478"/>
          <ac:picMkLst>
            <pc:docMk/>
            <pc:sldMk cId="2668029743" sldId="298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8T09:11:52.555" v="2468" actId="167"/>
          <ac:picMkLst>
            <pc:docMk/>
            <pc:sldMk cId="2668029743" sldId="298"/>
            <ac:picMk id="2" creationId="{F3B32E8E-80DA-4E68-B7CC-13262D63BDA7}"/>
          </ac:picMkLst>
        </pc:picChg>
        <pc:picChg chg="del">
          <ac:chgData name="泰治郎" userId="6772d901-fb9c-47ad-9b32-26bde63bf99d" providerId="ADAL" clId="{6638AE6E-F974-4BA5-A3EB-F6A99E32FEC7}" dt="2020-01-24T01:17:54.500" v="116" actId="478"/>
          <ac:picMkLst>
            <pc:docMk/>
            <pc:sldMk cId="2668029743" sldId="298"/>
            <ac:picMk id="3" creationId="{5F77FFB3-10FD-4DA2-8C1C-976BE42FF214}"/>
          </ac:picMkLst>
        </pc:picChg>
        <pc:picChg chg="add del mod ord">
          <ac:chgData name="泰治郎" userId="6772d901-fb9c-47ad-9b32-26bde63bf99d" providerId="ADAL" clId="{6638AE6E-F974-4BA5-A3EB-F6A99E32FEC7}" dt="2020-01-28T09:11:52.981" v="2469" actId="478"/>
          <ac:picMkLst>
            <pc:docMk/>
            <pc:sldMk cId="2668029743" sldId="298"/>
            <ac:picMk id="3" creationId="{77D94EE4-249F-4D9F-9F51-771FA7410CEB}"/>
          </ac:picMkLst>
        </pc:picChg>
        <pc:picChg chg="add del mod ord">
          <ac:chgData name="泰治郎" userId="6772d901-fb9c-47ad-9b32-26bde63bf99d" providerId="ADAL" clId="{6638AE6E-F974-4BA5-A3EB-F6A99E32FEC7}" dt="2020-01-27T03:40:08.625" v="1733" actId="478"/>
          <ac:picMkLst>
            <pc:docMk/>
            <pc:sldMk cId="2668029743" sldId="298"/>
            <ac:picMk id="4" creationId="{E343F493-4BD3-4655-8D17-24D43E96980A}"/>
          </ac:picMkLst>
        </pc:picChg>
        <pc:picChg chg="add del mod">
          <ac:chgData name="泰治郎" userId="6772d901-fb9c-47ad-9b32-26bde63bf99d" providerId="ADAL" clId="{6638AE6E-F974-4BA5-A3EB-F6A99E32FEC7}" dt="2020-01-28T08:17:14.690" v="2463" actId="21"/>
          <ac:picMkLst>
            <pc:docMk/>
            <pc:sldMk cId="2668029743" sldId="298"/>
            <ac:picMk id="1026" creationId="{52E9351E-E847-4B85-8FB3-EF02DFDD9498}"/>
          </ac:picMkLst>
        </pc:picChg>
        <pc:cxnChg chg="del mod">
          <ac:chgData name="泰治郎" userId="6772d901-fb9c-47ad-9b32-26bde63bf99d" providerId="ADAL" clId="{6638AE6E-F974-4BA5-A3EB-F6A99E32FEC7}" dt="2020-01-28T09:15:07.302" v="2470" actId="478"/>
          <ac:cxnSpMkLst>
            <pc:docMk/>
            <pc:sldMk cId="2668029743" sldId="298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1" creationId="{13AC364B-18CF-4E3F-9948-AAF6FE76718D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4" creationId="{4B863FB6-A764-41B6-9EAE-B0CB29714BEF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6" creationId="{24371CEF-8B01-423F-AA43-AF1E59CD6B51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2" creationId="{E26FB432-751F-4539-AEE7-584AD883C5CB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4" creationId="{818F7F9A-7227-4222-9E85-936DB20BB5C2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7" creationId="{FF5A489F-A7F6-4584-9DF0-255F6272D2DA}"/>
          </ac:cxnSpMkLst>
        </pc:cxnChg>
        <pc:cxnChg chg="add mod">
          <ac:chgData name="泰治郎" userId="6772d901-fb9c-47ad-9b32-26bde63bf99d" providerId="ADAL" clId="{6638AE6E-F974-4BA5-A3EB-F6A99E32FEC7}" dt="2020-01-28T09:24:56.390" v="2749" actId="14100"/>
          <ac:cxnSpMkLst>
            <pc:docMk/>
            <pc:sldMk cId="2668029743" sldId="298"/>
            <ac:cxnSpMk id="59" creationId="{0CBF205C-9F2E-4645-9E33-CDBF811BB6AB}"/>
          </ac:cxnSpMkLst>
        </pc:cxnChg>
        <pc:cxnChg chg="add mod">
          <ac:chgData name="泰治郎" userId="6772d901-fb9c-47ad-9b32-26bde63bf99d" providerId="ADAL" clId="{6638AE6E-F974-4BA5-A3EB-F6A99E32FEC7}" dt="2020-01-28T09:25:04.662" v="2752" actId="1076"/>
          <ac:cxnSpMkLst>
            <pc:docMk/>
            <pc:sldMk cId="2668029743" sldId="298"/>
            <ac:cxnSpMk id="61" creationId="{CBFD7FE7-CD58-4943-A54E-666224ECB587}"/>
          </ac:cxnSpMkLst>
        </pc:cxnChg>
        <pc:cxnChg chg="add mod">
          <ac:chgData name="泰治郎" userId="6772d901-fb9c-47ad-9b32-26bde63bf99d" providerId="ADAL" clId="{6638AE6E-F974-4BA5-A3EB-F6A99E32FEC7}" dt="2020-01-28T09:25:15.806" v="2755" actId="14100"/>
          <ac:cxnSpMkLst>
            <pc:docMk/>
            <pc:sldMk cId="2668029743" sldId="298"/>
            <ac:cxnSpMk id="81" creationId="{E4E21782-7593-4514-A08C-812259CF7FBD}"/>
          </ac:cxnSpMkLst>
        </pc:cxnChg>
        <pc:cxnChg chg="add mod">
          <ac:chgData name="泰治郎" userId="6772d901-fb9c-47ad-9b32-26bde63bf99d" providerId="ADAL" clId="{6638AE6E-F974-4BA5-A3EB-F6A99E32FEC7}" dt="2020-01-28T09:25:51.141" v="2770" actId="14100"/>
          <ac:cxnSpMkLst>
            <pc:docMk/>
            <pc:sldMk cId="2668029743" sldId="298"/>
            <ac:cxnSpMk id="83" creationId="{6CF92DE3-67A3-4EC4-AF57-7DA179B964E0}"/>
          </ac:cxnSpMkLst>
        </pc:cxnChg>
        <pc:cxnChg chg="add mod">
          <ac:chgData name="泰治郎" userId="6772d901-fb9c-47ad-9b32-26bde63bf99d" providerId="ADAL" clId="{6638AE6E-F974-4BA5-A3EB-F6A99E32FEC7}" dt="2020-01-28T09:26:35.097" v="2775" actId="1076"/>
          <ac:cxnSpMkLst>
            <pc:docMk/>
            <pc:sldMk cId="2668029743" sldId="298"/>
            <ac:cxnSpMk id="85" creationId="{FBED6647-B921-4751-BAE7-66E0DE837BC8}"/>
          </ac:cxnSpMkLst>
        </pc:cxnChg>
        <pc:cxnChg chg="add mod">
          <ac:chgData name="泰治郎" userId="6772d901-fb9c-47ad-9b32-26bde63bf99d" providerId="ADAL" clId="{6638AE6E-F974-4BA5-A3EB-F6A99E32FEC7}" dt="2020-01-28T09:26:46.669" v="2779" actId="14100"/>
          <ac:cxnSpMkLst>
            <pc:docMk/>
            <pc:sldMk cId="2668029743" sldId="298"/>
            <ac:cxnSpMk id="87" creationId="{1E10EF09-4F4C-4AB1-9716-08BEFCFBC849}"/>
          </ac:cxnSpMkLst>
        </pc:cxnChg>
        <pc:cxnChg chg="add mod">
          <ac:chgData name="泰治郎" userId="6772d901-fb9c-47ad-9b32-26bde63bf99d" providerId="ADAL" clId="{6638AE6E-F974-4BA5-A3EB-F6A99E32FEC7}" dt="2020-01-28T09:26:54.419" v="2782" actId="1076"/>
          <ac:cxnSpMkLst>
            <pc:docMk/>
            <pc:sldMk cId="2668029743" sldId="298"/>
            <ac:cxnSpMk id="89" creationId="{A14084A8-6E35-472A-91D3-29F4AE3C056C}"/>
          </ac:cxnSpMkLst>
        </pc:cxnChg>
        <pc:cxnChg chg="add mod">
          <ac:chgData name="泰治郎" userId="6772d901-fb9c-47ad-9b32-26bde63bf99d" providerId="ADAL" clId="{6638AE6E-F974-4BA5-A3EB-F6A99E32FEC7}" dt="2020-01-28T09:28:19.061" v="2840" actId="14100"/>
          <ac:cxnSpMkLst>
            <pc:docMk/>
            <pc:sldMk cId="2668029743" sldId="298"/>
            <ac:cxnSpMk id="91" creationId="{883330B4-3C02-491A-89D7-268225827CC3}"/>
          </ac:cxnSpMkLst>
        </pc:cxnChg>
        <pc:cxnChg chg="add mod">
          <ac:chgData name="泰治郎" userId="6772d901-fb9c-47ad-9b32-26bde63bf99d" providerId="ADAL" clId="{6638AE6E-F974-4BA5-A3EB-F6A99E32FEC7}" dt="2020-01-28T09:28:39.632" v="2848" actId="14100"/>
          <ac:cxnSpMkLst>
            <pc:docMk/>
            <pc:sldMk cId="2668029743" sldId="298"/>
            <ac:cxnSpMk id="93" creationId="{C742B6B2-24A8-4490-AB0D-BE607FBAEC57}"/>
          </ac:cxnSpMkLst>
        </pc:cxnChg>
        <pc:cxnChg chg="add mod">
          <ac:chgData name="泰治郎" userId="6772d901-fb9c-47ad-9b32-26bde63bf99d" providerId="ADAL" clId="{6638AE6E-F974-4BA5-A3EB-F6A99E32FEC7}" dt="2020-01-28T09:29:22.811" v="2858" actId="14100"/>
          <ac:cxnSpMkLst>
            <pc:docMk/>
            <pc:sldMk cId="2668029743" sldId="298"/>
            <ac:cxnSpMk id="96" creationId="{747744F5-7CD1-4C9D-8349-6E595E2D0F01}"/>
          </ac:cxnSpMkLst>
        </pc:cxnChg>
        <pc:cxnChg chg="add mod">
          <ac:chgData name="泰治郎" userId="6772d901-fb9c-47ad-9b32-26bde63bf99d" providerId="ADAL" clId="{6638AE6E-F974-4BA5-A3EB-F6A99E32FEC7}" dt="2020-01-28T09:30:02.279" v="2872" actId="20577"/>
          <ac:cxnSpMkLst>
            <pc:docMk/>
            <pc:sldMk cId="2668029743" sldId="298"/>
            <ac:cxnSpMk id="98" creationId="{46F52C47-9191-4A57-8373-5DE47CA20F6A}"/>
          </ac:cxnSpMkLst>
        </pc:cxnChg>
        <pc:cxnChg chg="add mod">
          <ac:chgData name="泰治郎" userId="6772d901-fb9c-47ad-9b32-26bde63bf99d" providerId="ADAL" clId="{6638AE6E-F974-4BA5-A3EB-F6A99E32FEC7}" dt="2020-01-28T09:30:25.160" v="2878" actId="20577"/>
          <ac:cxnSpMkLst>
            <pc:docMk/>
            <pc:sldMk cId="2668029743" sldId="298"/>
            <ac:cxnSpMk id="100" creationId="{1587023B-3D9E-49C2-954E-BA1D47C0FF5F}"/>
          </ac:cxnSpMkLst>
        </pc:cxnChg>
      </pc:sldChg>
      <pc:sldChg chg="delSp modSp add ord">
        <pc:chgData name="泰治郎" userId="6772d901-fb9c-47ad-9b32-26bde63bf99d" providerId="ADAL" clId="{6638AE6E-F974-4BA5-A3EB-F6A99E32FEC7}" dt="2020-02-03T10:30:04.491" v="4539" actId="2711"/>
        <pc:sldMkLst>
          <pc:docMk/>
          <pc:sldMk cId="2383257816" sldId="299"/>
        </pc:sldMkLst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3" creationId="{A8B0350F-C04B-40B4-8C28-0907A0AC647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4" creationId="{9C7779C2-6474-4267-8C98-E1AD32BF6166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5" creationId="{7CBCE4E4-516C-497A-8CD0-C81F589E196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1" creationId="{2B812A4B-9F98-4722-A2EC-EDF75D68DF4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2" creationId="{72EA4EDC-0483-4532-8401-E1F7C7CD849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3" creationId="{E8C45978-3148-4C37-8C05-4D7A83B5436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4" creationId="{6FBF6D69-E62A-4CF8-9136-CE1B2C501036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5" creationId="{6F0A1ADB-4467-4882-A981-3CA92B0BDE7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6" creationId="{16927F0A-4CA4-48F0-8AE8-B379D0B9D6F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7" creationId="{83C69254-5911-4B77-8752-4ED14B61CFDF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9" creationId="{B62ABD02-4099-4732-AFD0-DE4E570D06AB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0" creationId="{AC0FB114-86F9-49AB-A38C-AB7BA05A0DE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1" creationId="{5554DA7C-08E4-4B5D-9143-8242AFCC200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2" creationId="{19AB8CFD-D395-4DDE-9738-12393AEFE32D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3" creationId="{B89F0C63-D20A-42A2-8026-6092D6B5FB2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4" creationId="{5BB15FBF-2460-4000-98F0-56ABE9A401F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5" creationId="{09CD3773-0F58-46D4-94CF-2E0A18903E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6" creationId="{58FDF400-273A-455C-9A9A-DD82EC61A7A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7" creationId="{E042BB81-CD1C-47F6-9153-EB215ACC8BB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8" creationId="{5751940F-E2CF-403C-8752-9F92E400254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9" creationId="{5FC66A21-50CF-4F29-BB85-3364BB872DA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0" creationId="{1FAE8F02-DF1A-4955-AFA0-39E0719B1AD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1" creationId="{3DCB703E-C59C-4919-B5CE-2EDC3BB02A8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3" creationId="{A88CFA3D-7B11-46EB-BDBD-780A691BE74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4" creationId="{7F0D5843-A2A2-41CA-9DD2-017388DA1A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5" creationId="{29A3AD2E-4BC8-423E-ABAF-CB8C460C198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6" creationId="{7F698595-67D8-4D39-B470-D0C5F78CD9F7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7" creationId="{2363AEED-8217-4108-907F-4C053F02CE6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9" creationId="{9951B74E-ABFC-4C4D-913A-35CFC7DCCF9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50" creationId="{A250B3BD-BC47-4BAF-B770-D704629B70D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1" creationId="{EC45A065-E7C3-4CB0-9F9D-ED30D5771E0C}"/>
          </ac:spMkLst>
        </pc:spChg>
        <pc:spChg chg="del">
          <ac:chgData name="泰治郎" userId="6772d901-fb9c-47ad-9b32-26bde63bf99d" providerId="ADAL" clId="{6638AE6E-F974-4BA5-A3EB-F6A99E32FEC7}" dt="2020-01-27T03:19:24.337" v="914" actId="478"/>
          <ac:spMkLst>
            <pc:docMk/>
            <pc:sldMk cId="2383257816" sldId="299"/>
            <ac:spMk id="52" creationId="{8B583F8F-4AF1-4975-953A-99BB77012FE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4" creationId="{2C8C0206-15D1-4689-AB21-40F76191DB4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1" creationId="{00E6FC90-0BC6-4B2B-80C3-52CCDF1DD10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3" creationId="{2A890D2A-E016-40A2-A812-572B0F105A85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7T03:19:30.695" v="915" actId="1076"/>
          <ac:grpSpMkLst>
            <pc:docMk/>
            <pc:sldMk cId="2383257816" sldId="299"/>
            <ac:grpSpMk id="2" creationId="{A5CFDD37-FEE4-4032-B874-FC40D2839CCD}"/>
          </ac:grpSpMkLst>
        </pc:grpChg>
      </pc:sldChg>
      <pc:sldChg chg="addSp delSp modSp add">
        <pc:chgData name="泰治郎" userId="6772d901-fb9c-47ad-9b32-26bde63bf99d" providerId="ADAL" clId="{6638AE6E-F974-4BA5-A3EB-F6A99E32FEC7}" dt="2020-02-03T10:31:11.376" v="4543" actId="2711"/>
        <pc:sldMkLst>
          <pc:docMk/>
          <pc:sldMk cId="1454084680" sldId="300"/>
        </pc:sldMkLst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7" creationId="{C8E3500A-D141-4B23-A868-C1E5D2BE60FB}"/>
          </ac:spMkLst>
        </pc:spChg>
        <pc:spChg chg="del">
          <ac:chgData name="泰治郎" userId="6772d901-fb9c-47ad-9b32-26bde63bf99d" providerId="ADAL" clId="{6638AE6E-F974-4BA5-A3EB-F6A99E32FEC7}" dt="2020-01-28T07:51:03.322" v="2394" actId="478"/>
          <ac:spMkLst>
            <pc:docMk/>
            <pc:sldMk cId="1454084680" sldId="300"/>
            <ac:spMk id="36" creationId="{306705FB-B5F2-46D8-9629-CF8ED5974E92}"/>
          </ac:spMkLst>
        </pc:spChg>
        <pc:spChg chg="add del 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1-28T07:34:13.148" v="2355" actId="478"/>
          <ac:spMkLst>
            <pc:docMk/>
            <pc:sldMk cId="1454084680" sldId="300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51:28.252" v="2400" actId="478"/>
          <ac:spMkLst>
            <pc:docMk/>
            <pc:sldMk cId="1454084680" sldId="300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9" creationId="{7C740A08-2F6C-4373-BC05-409A9141B2DF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7" creationId="{B5290D61-C11C-455C-9E50-33CE1860006D}"/>
          </ac:spMkLst>
        </pc:spChg>
        <pc:spChg chg="del">
          <ac:chgData name="泰治郎" userId="6772d901-fb9c-47ad-9b32-26bde63bf99d" providerId="ADAL" clId="{6638AE6E-F974-4BA5-A3EB-F6A99E32FEC7}" dt="2020-01-28T07:51:04.571" v="2395" actId="478"/>
          <ac:spMkLst>
            <pc:docMk/>
            <pc:sldMk cId="1454084680" sldId="300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1" creationId="{DC4E454E-316C-452C-9228-38991D250EA1}"/>
          </ac:spMkLst>
        </pc:spChg>
        <pc:spChg chg="mod or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40" creationId="{B3BE967C-A8EB-4636-9779-71D9E529766D}"/>
          </ac:spMkLst>
        </pc:spChg>
        <pc:spChg chg="del">
          <ac:chgData name="泰治郎" userId="6772d901-fb9c-47ad-9b32-26bde63bf99d" providerId="ADAL" clId="{6638AE6E-F974-4BA5-A3EB-F6A99E32FEC7}" dt="2020-01-28T07:51:06.074" v="2396" actId="478"/>
          <ac:spMkLst>
            <pc:docMk/>
            <pc:sldMk cId="1454084680" sldId="300"/>
            <ac:spMk id="155" creationId="{C8967B83-29E7-4393-9B4A-14AFC033FC51}"/>
          </ac:spMkLst>
        </pc:spChg>
        <pc:picChg chg="del">
          <ac:chgData name="泰治郎" userId="6772d901-fb9c-47ad-9b32-26bde63bf99d" providerId="ADAL" clId="{6638AE6E-F974-4BA5-A3EB-F6A99E32FEC7}" dt="2020-01-28T07:51:26.784" v="2399" actId="478"/>
          <ac:picMkLst>
            <pc:docMk/>
            <pc:sldMk cId="1454084680" sldId="300"/>
            <ac:picMk id="2" creationId="{EADC9F95-B66E-4331-8C60-B594DFA8F17C}"/>
          </ac:picMkLst>
        </pc:picChg>
        <pc:picChg chg="del">
          <ac:chgData name="泰治郎" userId="6772d901-fb9c-47ad-9b32-26bde63bf99d" providerId="ADAL" clId="{6638AE6E-F974-4BA5-A3EB-F6A99E32FEC7}" dt="2020-01-28T07:51:00.502" v="2392" actId="478"/>
          <ac:picMkLst>
            <pc:docMk/>
            <pc:sldMk cId="1454084680" sldId="300"/>
            <ac:picMk id="4" creationId="{88578233-7243-43AF-B384-C390DC5ED8BD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40" creationId="{3D86911A-BF7A-4C06-91BA-6FB970BD411A}"/>
          </ac:picMkLst>
        </pc:picChg>
        <pc:picChg chg="add">
          <ac:chgData name="泰治郎" userId="6772d901-fb9c-47ad-9b32-26bde63bf99d" providerId="ADAL" clId="{6638AE6E-F974-4BA5-A3EB-F6A99E32FEC7}" dt="2020-01-28T09:32:19.389" v="2890"/>
          <ac:picMkLst>
            <pc:docMk/>
            <pc:sldMk cId="1454084680" sldId="300"/>
            <ac:picMk id="51" creationId="{CEF57ECB-2892-43C6-AB54-90717D56C45F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93" creationId="{4BA6683E-106B-4395-8E4C-8CCC67295CA9}"/>
          </ac:picMkLst>
        </pc:picChg>
        <pc:picChg chg="del">
          <ac:chgData name="泰治郎" userId="6772d901-fb9c-47ad-9b32-26bde63bf99d" providerId="ADAL" clId="{6638AE6E-F974-4BA5-A3EB-F6A99E32FEC7}" dt="2020-01-28T07:50:59.830" v="2391" actId="478"/>
          <ac:picMkLst>
            <pc:docMk/>
            <pc:sldMk cId="1454084680" sldId="300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1-28T08:05:22.158" v="2412" actId="14100"/>
          <ac:cxnSpMkLst>
            <pc:docMk/>
            <pc:sldMk cId="1454084680" sldId="300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1-28T08:05:18.031" v="2411" actId="478"/>
          <ac:cxnSpMkLst>
            <pc:docMk/>
            <pc:sldMk cId="1454084680" sldId="300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1-28T07:51:29.926" v="2401" actId="478"/>
          <ac:cxnSpMkLst>
            <pc:docMk/>
            <pc:sldMk cId="1454084680" sldId="300"/>
            <ac:cxnSpMk id="45" creationId="{FE6C0361-6D37-4F90-950D-003DA1AC885F}"/>
          </ac:cxnSpMkLst>
        </pc:cxnChg>
        <pc:cxnChg chg="del mod">
          <ac:chgData name="泰治郎" userId="6772d901-fb9c-47ad-9b32-26bde63bf99d" providerId="ADAL" clId="{6638AE6E-F974-4BA5-A3EB-F6A99E32FEC7}" dt="2020-01-28T07:51:01.721" v="2393" actId="478"/>
          <ac:cxnSpMkLst>
            <pc:docMk/>
            <pc:sldMk cId="1454084680" sldId="300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1-28T07:51:26.300" v="2398" actId="478"/>
          <ac:cxnSpMkLst>
            <pc:docMk/>
            <pc:sldMk cId="1454084680" sldId="300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8" creationId="{D3F06228-725E-499E-ACBA-E9073D762D1E}"/>
          </ac:cxnSpMkLst>
        </pc:cxnChg>
      </pc:sldChg>
      <pc:sldChg chg="delSp modSp add del">
        <pc:chgData name="泰治郎" userId="6772d901-fb9c-47ad-9b32-26bde63bf99d" providerId="ADAL" clId="{6638AE6E-F974-4BA5-A3EB-F6A99E32FEC7}" dt="2020-01-28T07:33:50.167" v="2331" actId="47"/>
        <pc:sldMkLst>
          <pc:docMk/>
          <pc:sldMk cId="2970494898" sldId="300"/>
        </pc:sldMkLst>
        <pc:spChg chg="mod">
          <ac:chgData name="泰治郎" userId="6772d901-fb9c-47ad-9b32-26bde63bf99d" providerId="ADAL" clId="{6638AE6E-F974-4BA5-A3EB-F6A99E32FEC7}" dt="2020-01-28T07:33:27.472" v="2323"/>
          <ac:spMkLst>
            <pc:docMk/>
            <pc:sldMk cId="2970494898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2.888" v="2293" actId="478"/>
          <ac:spMkLst>
            <pc:docMk/>
            <pc:sldMk cId="2970494898" sldId="300"/>
            <ac:spMk id="51" creationId="{F7E01402-7582-4A51-A72B-21F5EE89F5B1}"/>
          </ac:spMkLst>
        </pc:spChg>
        <pc:spChg chg="del">
          <ac:chgData name="泰治郎" userId="6772d901-fb9c-47ad-9b32-26bde63bf99d" providerId="ADAL" clId="{6638AE6E-F974-4BA5-A3EB-F6A99E32FEC7}" dt="2020-01-28T07:33:36.410" v="2326" actId="478"/>
          <ac:spMkLst>
            <pc:docMk/>
            <pc:sldMk cId="2970494898" sldId="300"/>
            <ac:spMk id="95" creationId="{2EDC2965-F314-4CBE-A640-2141032DD092}"/>
          </ac:spMkLst>
        </pc:spChg>
        <pc:picChg chg="del">
          <ac:chgData name="泰治郎" userId="6772d901-fb9c-47ad-9b32-26bde63bf99d" providerId="ADAL" clId="{6638AE6E-F974-4BA5-A3EB-F6A99E32FEC7}" dt="2020-01-28T07:33:34.424" v="2324" actId="478"/>
          <ac:picMkLst>
            <pc:docMk/>
            <pc:sldMk cId="2970494898" sldId="300"/>
            <ac:picMk id="81" creationId="{7782427C-FEA8-4B3F-B834-361413D86088}"/>
          </ac:picMkLst>
        </pc:picChg>
        <pc:cxnChg chg="del mod">
          <ac:chgData name="泰治郎" userId="6772d901-fb9c-47ad-9b32-26bde63bf99d" providerId="ADAL" clId="{6638AE6E-F974-4BA5-A3EB-F6A99E32FEC7}" dt="2020-01-28T07:33:35.127" v="2325" actId="478"/>
          <ac:cxnSpMkLst>
            <pc:docMk/>
            <pc:sldMk cId="2970494898" sldId="300"/>
            <ac:cxnSpMk id="71" creationId="{6F21274D-0084-4015-9B54-6FE4C8848B9D}"/>
          </ac:cxnSpMkLst>
        </pc:cxnChg>
      </pc:sldChg>
      <pc:sldChg chg="addSp modSp add del">
        <pc:chgData name="泰治郎" userId="6772d901-fb9c-47ad-9b32-26bde63bf99d" providerId="ADAL" clId="{6638AE6E-F974-4BA5-A3EB-F6A99E32FEC7}" dt="2020-01-28T09:43:31.647" v="2917" actId="47"/>
        <pc:sldMkLst>
          <pc:docMk/>
          <pc:sldMk cId="2565105782" sldId="301"/>
        </pc:sldMkLst>
        <pc:spChg chg="mod">
          <ac:chgData name="泰治郎" userId="6772d901-fb9c-47ad-9b32-26bde63bf99d" providerId="ADAL" clId="{6638AE6E-F974-4BA5-A3EB-F6A99E32FEC7}" dt="2020-01-28T09:24:41.884" v="2745" actId="1076"/>
          <ac:spMkLst>
            <pc:docMk/>
            <pc:sldMk cId="2565105782" sldId="301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1-28T09:24:44.201" v="2747" actId="1076"/>
          <ac:spMkLst>
            <pc:docMk/>
            <pc:sldMk cId="2565105782" sldId="301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1-28T09:41:04.348" v="2912"/>
          <ac:spMkLst>
            <pc:docMk/>
            <pc:sldMk cId="2565105782" sldId="301"/>
            <ac:spMk id="50" creationId="{625F79AE-AB84-411B-97A5-F7063C1C9BD0}"/>
          </ac:spMkLst>
        </pc:spChg>
        <pc:picChg chg="add mod">
          <ac:chgData name="泰治郎" userId="6772d901-fb9c-47ad-9b32-26bde63bf99d" providerId="ADAL" clId="{6638AE6E-F974-4BA5-A3EB-F6A99E32FEC7}" dt="2020-01-28T09:43:28.092" v="2915" actId="1076"/>
          <ac:picMkLst>
            <pc:docMk/>
            <pc:sldMk cId="2565105782" sldId="301"/>
            <ac:picMk id="2" creationId="{83B48BD0-47EC-42EC-91BC-DD4C813E5A2E}"/>
          </ac:picMkLst>
        </pc:picChg>
        <pc:picChg chg="mod">
          <ac:chgData name="泰治郎" userId="6772d901-fb9c-47ad-9b32-26bde63bf99d" providerId="ADAL" clId="{6638AE6E-F974-4BA5-A3EB-F6A99E32FEC7}" dt="2020-01-28T09:17:10.678" v="2544" actId="1076"/>
          <ac:picMkLst>
            <pc:docMk/>
            <pc:sldMk cId="2565105782" sldId="301"/>
            <ac:picMk id="1026" creationId="{52E9351E-E847-4B85-8FB3-EF02DFDD9498}"/>
          </ac:picMkLst>
        </pc:picChg>
        <pc:cxnChg chg="mod">
          <ac:chgData name="泰治郎" userId="6772d901-fb9c-47ad-9b32-26bde63bf99d" providerId="ADAL" clId="{6638AE6E-F974-4BA5-A3EB-F6A99E32FEC7}" dt="2020-01-28T09:24:41.884" v="2745" actId="1076"/>
          <ac:cxnSpMkLst>
            <pc:docMk/>
            <pc:sldMk cId="2565105782" sldId="301"/>
            <ac:cxnSpMk id="19" creationId="{EB7089E5-2479-4EB1-B705-EF6C88F700F1}"/>
          </ac:cxnSpMkLst>
        </pc:cxnChg>
        <pc:cxnChg chg="mod">
          <ac:chgData name="泰治郎" userId="6772d901-fb9c-47ad-9b32-26bde63bf99d" providerId="ADAL" clId="{6638AE6E-F974-4BA5-A3EB-F6A99E32FEC7}" dt="2020-01-28T09:24:44.201" v="2747" actId="1076"/>
          <ac:cxnSpMkLst>
            <pc:docMk/>
            <pc:sldMk cId="2565105782" sldId="301"/>
            <ac:cxnSpMk id="21" creationId="{3B4A0E19-5B20-4219-B5B7-EF09954DF4E8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38.531" v="4545" actId="2711"/>
        <pc:sldMkLst>
          <pc:docMk/>
          <pc:sldMk cId="2597648429" sldId="302"/>
        </pc:sldMkLst>
        <pc:spChg chg="add 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4" creationId="{5A53893C-0DF2-4B23-BCB4-8F442A92F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8" creationId="{7B7FD640-9F8A-408E-9880-330AA1056CF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0" creationId="{AB95BEB1-8B6D-44CA-A79F-B6C5F64F8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0" creationId="{51EED0E7-422C-491D-B3F6-AF463F4466A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2" creationId="{E88301DD-B658-472C-B6B0-484368BCCE5C}"/>
          </ac:spMkLst>
        </pc:spChg>
        <pc:spChg chg="del">
          <ac:chgData name="泰治郎" userId="6772d901-fb9c-47ad-9b32-26bde63bf99d" providerId="ADAL" clId="{6638AE6E-F974-4BA5-A3EB-F6A99E32FEC7}" dt="2020-01-28T09:47:28.153" v="2966" actId="478"/>
          <ac:spMkLst>
            <pc:docMk/>
            <pc:sldMk cId="2597648429" sldId="302"/>
            <ac:spMk id="84" creationId="{894DB1DF-8B34-4F28-88B2-5653CD029396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6" creationId="{8663DA5B-8510-4555-B293-6171F8F3B075}"/>
          </ac:spMkLst>
        </pc:spChg>
        <pc:spChg chg="del mod">
          <ac:chgData name="泰治郎" userId="6772d901-fb9c-47ad-9b32-26bde63bf99d" providerId="ADAL" clId="{6638AE6E-F974-4BA5-A3EB-F6A99E32FEC7}" dt="2020-01-28T09:47:32.966" v="2971"/>
          <ac:spMkLst>
            <pc:docMk/>
            <pc:sldMk cId="2597648429" sldId="302"/>
            <ac:spMk id="88" creationId="{782EF134-E43E-4B0E-A3AB-8C66F55060DD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0" creationId="{3FBAB76E-B1A4-4996-B914-162C6CB9262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2" creationId="{F87FB823-EE1C-4CDC-B2EB-9C43DE955747}"/>
          </ac:spMkLst>
        </pc:spChg>
        <pc:spChg chg="del">
          <ac:chgData name="泰治郎" userId="6772d901-fb9c-47ad-9b32-26bde63bf99d" providerId="ADAL" clId="{6638AE6E-F974-4BA5-A3EB-F6A99E32FEC7}" dt="2020-01-28T09:47:32.966" v="2969" actId="478"/>
          <ac:spMkLst>
            <pc:docMk/>
            <pc:sldMk cId="2597648429" sldId="302"/>
            <ac:spMk id="95" creationId="{924146FD-472E-4B4B-9239-17795ED083C2}"/>
          </ac:spMkLst>
        </pc:spChg>
        <pc:spChg chg="del mod">
          <ac:chgData name="泰治郎" userId="6772d901-fb9c-47ad-9b32-26bde63bf99d" providerId="ADAL" clId="{6638AE6E-F974-4BA5-A3EB-F6A99E32FEC7}" dt="2020-01-28T09:47:36.946" v="2974" actId="478"/>
          <ac:spMkLst>
            <pc:docMk/>
            <pc:sldMk cId="2597648429" sldId="302"/>
            <ac:spMk id="97" creationId="{B7D2A685-6E90-4990-982A-8455093AD82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47:21.334" v="2964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46:04.552" v="2963" actId="1076"/>
          <ac:graphicFrameMkLst>
            <pc:docMk/>
            <pc:sldMk cId="2597648429" sldId="302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8T09:44:21.800" v="2933" actId="478"/>
          <ac:picMkLst>
            <pc:docMk/>
            <pc:sldMk cId="2597648429" sldId="302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6638AE6E-F974-4BA5-A3EB-F6A99E32FEC7}" dt="2020-01-28T09:50:52.497" v="3058" actId="478"/>
          <ac:picMkLst>
            <pc:docMk/>
            <pc:sldMk cId="2597648429" sldId="302"/>
            <ac:picMk id="3" creationId="{98874960-DD6F-4E6A-8A28-1A364530D7A1}"/>
          </ac:picMkLst>
        </pc:picChg>
        <pc:picChg chg="add mod ord">
          <ac:chgData name="泰治郎" userId="6772d901-fb9c-47ad-9b32-26bde63bf99d" providerId="ADAL" clId="{6638AE6E-F974-4BA5-A3EB-F6A99E32FEC7}" dt="2020-01-28T09:50:51.288" v="3057" actId="167"/>
          <ac:picMkLst>
            <pc:docMk/>
            <pc:sldMk cId="2597648429" sldId="302"/>
            <ac:picMk id="5" creationId="{B3FF8981-2FE8-4BAD-8857-70A5064DA9E9}"/>
          </ac:picMkLst>
        </pc:picChg>
        <pc:picChg chg="add del mod">
          <ac:chgData name="泰治郎" userId="6772d901-fb9c-47ad-9b32-26bde63bf99d" providerId="ADAL" clId="{6638AE6E-F974-4BA5-A3EB-F6A99E32FEC7}" dt="2020-01-28T10:08:03.693" v="3080" actId="21"/>
          <ac:picMkLst>
            <pc:docMk/>
            <pc:sldMk cId="2597648429" sldId="302"/>
            <ac:picMk id="6" creationId="{FE7309BC-5101-42BB-A1C8-C6B6E20982D0}"/>
          </ac:picMkLst>
        </pc:picChg>
        <pc:cxnChg chg="del mod">
          <ac:chgData name="泰治郎" userId="6772d901-fb9c-47ad-9b32-26bde63bf99d" providerId="ADAL" clId="{6638AE6E-F974-4BA5-A3EB-F6A99E32FEC7}" dt="2020-01-28T09:47:27.529" v="2965" actId="478"/>
          <ac:cxnSpMkLst>
            <pc:docMk/>
            <pc:sldMk cId="2597648429" sldId="302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6638AE6E-F974-4BA5-A3EB-F6A99E32FEC7}" dt="2020-01-28T09:47:29.555" v="2967" actId="478"/>
          <ac:cxnSpMkLst>
            <pc:docMk/>
            <pc:sldMk cId="2597648429" sldId="302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6638AE6E-F974-4BA5-A3EB-F6A99E32FEC7}" dt="2020-01-28T09:47:35.300" v="2973" actId="478"/>
          <ac:cxnSpMkLst>
            <pc:docMk/>
            <pc:sldMk cId="2597648429" sldId="302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6638AE6E-F974-4BA5-A3EB-F6A99E32FEC7}" dt="2020-01-28T09:47:37.889" v="2975" actId="478"/>
          <ac:cxnSpMkLst>
            <pc:docMk/>
            <pc:sldMk cId="2597648429" sldId="302"/>
            <ac:cxnSpMk id="98" creationId="{46F52C47-9191-4A57-8373-5DE47CA20F6A}"/>
          </ac:cxnSpMkLst>
        </pc:cxnChg>
      </pc:sldChg>
      <pc:sldChg chg="add">
        <pc:chgData name="泰治郎" userId="6772d901-fb9c-47ad-9b32-26bde63bf99d" providerId="ADAL" clId="{6638AE6E-F974-4BA5-A3EB-F6A99E32FEC7}" dt="2020-01-28T10:07:52.631" v="3073"/>
        <pc:sldMkLst>
          <pc:docMk/>
          <pc:sldMk cId="36528205" sldId="303"/>
        </pc:sldMkLst>
      </pc:sldChg>
      <pc:sldChg chg="add del">
        <pc:chgData name="泰治郎" userId="6772d901-fb9c-47ad-9b32-26bde63bf99d" providerId="ADAL" clId="{6638AE6E-F974-4BA5-A3EB-F6A99E32FEC7}" dt="2020-01-28T09:43:39.210" v="2926"/>
        <pc:sldMkLst>
          <pc:docMk/>
          <pc:sldMk cId="3385899743" sldId="303"/>
        </pc:sldMkLst>
      </pc:sldChg>
      <pc:sldChg chg="addSp delSp modSp add">
        <pc:chgData name="泰治郎" userId="6772d901-fb9c-47ad-9b32-26bde63bf99d" providerId="ADAL" clId="{6638AE6E-F974-4BA5-A3EB-F6A99E32FEC7}" dt="2020-02-03T10:31:50.571" v="4546" actId="2711"/>
        <pc:sldMkLst>
          <pc:docMk/>
          <pc:sldMk cId="2363082684" sldId="304"/>
        </pc:sldMkLst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7" creationId="{C8E3500A-D141-4B23-A868-C1E5D2BE60FB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5" creationId="{427F218A-5A7B-4168-93AF-21D2EF067371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7" creationId="{E3B87FD5-B074-4FEF-8511-E9FD620208C4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8" creationId="{4FD0DA90-8D5B-41E3-A903-2838533873C4}"/>
          </ac:spMkLst>
        </pc:spChg>
        <pc:spChg chg="add mod">
          <ac:chgData name="泰治郎" userId="6772d901-fb9c-47ad-9b32-26bde63bf99d" providerId="ADAL" clId="{6638AE6E-F974-4BA5-A3EB-F6A99E32FEC7}" dt="2020-02-03T06:22:14.888" v="4054" actId="571"/>
          <ac:spMkLst>
            <pc:docMk/>
            <pc:sldMk cId="2363082684" sldId="304"/>
            <ac:spMk id="36" creationId="{E0ADB3AC-6106-40FA-BDD8-DD57686E69DF}"/>
          </ac:spMkLst>
        </pc:spChg>
        <pc:spChg chg="del mod">
          <ac:chgData name="泰治郎" userId="6772d901-fb9c-47ad-9b32-26bde63bf99d" providerId="ADAL" clId="{6638AE6E-F974-4BA5-A3EB-F6A99E32FEC7}" dt="2020-02-03T06:21:25.126" v="4023" actId="478"/>
          <ac:spMkLst>
            <pc:docMk/>
            <pc:sldMk cId="2363082684" sldId="304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2-03T06:21:02.156" v="3989" actId="478"/>
          <ac:spMkLst>
            <pc:docMk/>
            <pc:sldMk cId="2363082684" sldId="304"/>
            <ac:spMk id="43" creationId="{E0C3AC03-EBB5-4E60-9EDD-81B728858872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5" creationId="{38CB633C-345E-481D-BBB2-533CCD309B83}"/>
          </ac:spMkLst>
        </pc:spChg>
        <pc:spChg chg="add del mod">
          <ac:chgData name="泰治郎" userId="6772d901-fb9c-47ad-9b32-26bde63bf99d" providerId="ADAL" clId="{6638AE6E-F974-4BA5-A3EB-F6A99E32FEC7}" dt="2020-02-03T10:26:50.603" v="4287" actId="478"/>
          <ac:spMkLst>
            <pc:docMk/>
            <pc:sldMk cId="2363082684" sldId="304"/>
            <ac:spMk id="47" creationId="{CA361D9F-3E20-4BD5-8566-5016165F3B3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87" creationId="{B5290D61-C11C-455C-9E50-33CE1860006D}"/>
          </ac:spMkLst>
        </pc:spChg>
        <pc:spChg chg="del mod">
          <ac:chgData name="泰治郎" userId="6772d901-fb9c-47ad-9b32-26bde63bf99d" providerId="ADAL" clId="{6638AE6E-F974-4BA5-A3EB-F6A99E32FEC7}" dt="2020-02-03T06:21:32.203" v="4033" actId="478"/>
          <ac:spMkLst>
            <pc:docMk/>
            <pc:sldMk cId="2363082684" sldId="304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90" creationId="{4A6B3103-50AA-4F25-A3D8-1F757858C106}"/>
          </ac:spMkLst>
        </pc:spChg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91" creationId="{DC4E454E-316C-452C-9228-38991D250EA1}"/>
          </ac:spMkLst>
        </pc:spChg>
        <pc:spChg chg="del">
          <ac:chgData name="泰治郎" userId="6772d901-fb9c-47ad-9b32-26bde63bf99d" providerId="ADAL" clId="{6638AE6E-F974-4BA5-A3EB-F6A99E32FEC7}" dt="2020-02-03T06:21:05.351" v="3992" actId="478"/>
          <ac:spMkLst>
            <pc:docMk/>
            <pc:sldMk cId="2363082684" sldId="304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11" creationId="{361A595E-C5EF-4D42-86BC-F6906F08CA2D}"/>
          </ac:spMkLst>
        </pc:spChg>
        <pc:spChg chg="del">
          <ac:chgData name="泰治郎" userId="6772d901-fb9c-47ad-9b32-26bde63bf99d" providerId="ADAL" clId="{6638AE6E-F974-4BA5-A3EB-F6A99E32FEC7}" dt="2020-02-03T06:21:22.458" v="4019" actId="478"/>
          <ac:spMkLst>
            <pc:docMk/>
            <pc:sldMk cId="2363082684" sldId="304"/>
            <ac:spMk id="140" creationId="{B3BE967C-A8EB-4636-9779-71D9E529766D}"/>
          </ac:spMkLst>
        </pc:spChg>
        <pc:picChg chg="del">
          <ac:chgData name="泰治郎" userId="6772d901-fb9c-47ad-9b32-26bde63bf99d" providerId="ADAL" clId="{6638AE6E-F974-4BA5-A3EB-F6A99E32FEC7}" dt="2020-02-03T06:21:00.901" v="3988" actId="478"/>
          <ac:picMkLst>
            <pc:docMk/>
            <pc:sldMk cId="2363082684" sldId="304"/>
            <ac:picMk id="16" creationId="{CA4D1D72-0351-452F-AB67-C8A69708D7C4}"/>
          </ac:picMkLst>
        </pc:picChg>
        <pc:picChg chg="del">
          <ac:chgData name="泰治郎" userId="6772d901-fb9c-47ad-9b32-26bde63bf99d" providerId="ADAL" clId="{6638AE6E-F974-4BA5-A3EB-F6A99E32FEC7}" dt="2020-02-03T06:21:23.360" v="4020" actId="478"/>
          <ac:picMkLst>
            <pc:docMk/>
            <pc:sldMk cId="2363082684" sldId="304"/>
            <ac:picMk id="40" creationId="{3D86911A-BF7A-4C06-91BA-6FB970BD411A}"/>
          </ac:picMkLst>
        </pc:picChg>
        <pc:picChg chg="mod">
          <ac:chgData name="泰治郎" userId="6772d901-fb9c-47ad-9b32-26bde63bf99d" providerId="ADAL" clId="{6638AE6E-F974-4BA5-A3EB-F6A99E32FEC7}" dt="2020-02-03T06:22:49.169" v="4097" actId="1038"/>
          <ac:picMkLst>
            <pc:docMk/>
            <pc:sldMk cId="2363082684" sldId="304"/>
            <ac:picMk id="51" creationId="{CEF57ECB-2892-43C6-AB54-90717D56C45F}"/>
          </ac:picMkLst>
        </pc:picChg>
        <pc:picChg chg="del mod">
          <ac:chgData name="泰治郎" userId="6772d901-fb9c-47ad-9b32-26bde63bf99d" providerId="ADAL" clId="{6638AE6E-F974-4BA5-A3EB-F6A99E32FEC7}" dt="2020-02-03T06:22:18.755" v="4056" actId="478"/>
          <ac:picMkLst>
            <pc:docMk/>
            <pc:sldMk cId="2363082684" sldId="304"/>
            <ac:picMk id="92" creationId="{BDF9C5A4-4195-40EC-9E2F-E37258D1C88B}"/>
          </ac:picMkLst>
        </pc:picChg>
        <pc:picChg chg="mod">
          <ac:chgData name="泰治郎" userId="6772d901-fb9c-47ad-9b32-26bde63bf99d" providerId="ADAL" clId="{6638AE6E-F974-4BA5-A3EB-F6A99E32FEC7}" dt="2020-02-03T06:22:07.958" v="4051" actId="14100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泰治郎" userId="6772d901-fb9c-47ad-9b32-26bde63bf99d" providerId="ADAL" clId="{6638AE6E-F974-4BA5-A3EB-F6A99E32FEC7}" dt="2020-02-03T06:22:54.787" v="4100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6638AE6E-F974-4BA5-A3EB-F6A99E32FEC7}" dt="2020-02-03T06:21:00.901" v="3988" actId="478"/>
          <ac:cxnSpMkLst>
            <pc:docMk/>
            <pc:sldMk cId="2363082684" sldId="304"/>
            <ac:cxnSpMk id="5" creationId="{33564607-A355-4E54-95EF-A5516E9F0E10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2-03T06:21:03.235" v="3990" actId="478"/>
          <ac:cxnSpMkLst>
            <pc:docMk/>
            <pc:sldMk cId="2363082684" sldId="304"/>
            <ac:cxnSpMk id="44" creationId="{1F478D8A-6B97-4FCF-BA2A-D692CEC6D6CF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2-03T06:21:26.466" v="4024" actId="478"/>
          <ac:cxnSpMkLst>
            <pc:docMk/>
            <pc:sldMk cId="2363082684" sldId="304"/>
            <ac:cxnSpMk id="58" creationId="{D3F06228-725E-499E-ACBA-E9073D762D1E}"/>
          </ac:cxnSpMkLst>
        </pc:cxnChg>
        <pc:cxnChg chg="del mod">
          <ac:chgData name="泰治郎" userId="6772d901-fb9c-47ad-9b32-26bde63bf99d" providerId="ADAL" clId="{6638AE6E-F974-4BA5-A3EB-F6A99E32FEC7}" dt="2020-02-03T06:21:04.362" v="3991" actId="478"/>
          <ac:cxnSpMkLst>
            <pc:docMk/>
            <pc:sldMk cId="2363082684" sldId="304"/>
            <ac:cxnSpMk id="101" creationId="{83004F6A-545A-4AB1-81E3-2C92F181F719}"/>
          </ac:cxnSpMkLst>
        </pc:cxnChg>
      </pc:sldChg>
      <pc:sldChg chg="add del">
        <pc:chgData name="泰治郎" userId="6772d901-fb9c-47ad-9b32-26bde63bf99d" providerId="ADAL" clId="{6638AE6E-F974-4BA5-A3EB-F6A99E32FEC7}" dt="2020-01-28T10:07:59.750" v="3077"/>
        <pc:sldMkLst>
          <pc:docMk/>
          <pc:sldMk cId="4259889061" sldId="304"/>
        </pc:sldMkLst>
      </pc:sldChg>
    </pc:docChg>
  </pc:docChgLst>
  <pc:docChgLst>
    <pc:chgData name="宮田 真吾" userId="S::s-miyata@solidsphere.onmicrosoft.com::4ba5a9ab-51ce-4310-98ef-e7601ee4f061" providerId="AD" clId="Web-{754BD58B-9024-8191-FA21-CBED1778E990}"/>
    <pc:docChg chg="modSld">
      <pc:chgData name="宮田 真吾" userId="S::s-miyata@solidsphere.onmicrosoft.com::4ba5a9ab-51ce-4310-98ef-e7601ee4f061" providerId="AD" clId="Web-{754BD58B-9024-8191-FA21-CBED1778E990}" dt="2020-02-20T01:09:51.375" v="54"/>
      <pc:docMkLst>
        <pc:docMk/>
      </pc:docMkLst>
      <pc:sldChg chg="addSp modSp">
        <pc:chgData name="宮田 真吾" userId="S::s-miyata@solidsphere.onmicrosoft.com::4ba5a9ab-51ce-4310-98ef-e7601ee4f061" providerId="AD" clId="Web-{754BD58B-9024-8191-FA21-CBED1778E990}" dt="2020-02-20T01:09:51.375" v="54"/>
        <pc:sldMkLst>
          <pc:docMk/>
          <pc:sldMk cId="3212158769" sldId="306"/>
        </pc:sldMkLst>
        <pc:spChg chg="add">
          <ac:chgData name="宮田 真吾" userId="S::s-miyata@solidsphere.onmicrosoft.com::4ba5a9ab-51ce-4310-98ef-e7601ee4f061" providerId="AD" clId="Web-{754BD58B-9024-8191-FA21-CBED1778E990}" dt="2020-02-20T01:09:51.313" v="53"/>
          <ac:spMkLst>
            <pc:docMk/>
            <pc:sldMk cId="3212158769" sldId="306"/>
            <ac:spMk id="7" creationId="{1E7C01BA-C477-4411-8B88-F108A65FD7F1}"/>
          </ac:spMkLst>
        </pc:spChg>
        <pc:spChg chg="add">
          <ac:chgData name="宮田 真吾" userId="S::s-miyata@solidsphere.onmicrosoft.com::4ba5a9ab-51ce-4310-98ef-e7601ee4f061" providerId="AD" clId="Web-{754BD58B-9024-8191-FA21-CBED1778E990}" dt="2020-02-20T01:09:51.375" v="54"/>
          <ac:spMkLst>
            <pc:docMk/>
            <pc:sldMk cId="3212158769" sldId="306"/>
            <ac:spMk id="8" creationId="{348988FC-4D71-4633-8900-E6A99A4BA74B}"/>
          </ac:spMkLst>
        </pc:spChg>
        <pc:spChg chg="mod">
          <ac:chgData name="宮田 真吾" userId="S::s-miyata@solidsphere.onmicrosoft.com::4ba5a9ab-51ce-4310-98ef-e7601ee4f061" providerId="AD" clId="Web-{754BD58B-9024-8191-FA21-CBED1778E990}" dt="2020-02-20T01:09:51.219" v="51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name="鈴木 泰治郎" userId="S::t-suzuki@solidsphere.onmicrosoft.com::6772d901-fb9c-47ad-9b32-26bde63bf99d" providerId="AD" clId="Web-{FC6B754B-F4D0-CDD1-FCCC-4440F9BC9364}"/>
    <pc:docChg chg="modSld">
      <pc:chgData name="鈴木 泰治郎" userId="S::t-suzuki@solidsphere.onmicrosoft.com::6772d901-fb9c-47ad-9b32-26bde63bf99d" providerId="AD" clId="Web-{FC6B754B-F4D0-CDD1-FCCC-4440F9BC9364}" dt="2020-03-04T08:21:34.118" v="1"/>
      <pc:docMkLst>
        <pc:docMk/>
      </pc:docMkLst>
      <pc:sldChg chg="addSp modSp">
        <pc:chgData name="鈴木 泰治郎" userId="S::t-suzuki@solidsphere.onmicrosoft.com::6772d901-fb9c-47ad-9b32-26bde63bf99d" providerId="AD" clId="Web-{FC6B754B-F4D0-CDD1-FCCC-4440F9BC9364}" dt="2020-03-04T08:21:34.118" v="1"/>
        <pc:sldMkLst>
          <pc:docMk/>
          <pc:sldMk cId="2668029743" sldId="298"/>
        </pc:sldMkLst>
        <pc:spChg chg="add mod">
          <ac:chgData name="鈴木 泰治郎" userId="S::t-suzuki@solidsphere.onmicrosoft.com::6772d901-fb9c-47ad-9b32-26bde63bf99d" providerId="AD" clId="Web-{FC6B754B-F4D0-CDD1-FCCC-4440F9BC9364}" dt="2020-03-04T08:21:34.118" v="1"/>
          <ac:spMkLst>
            <pc:docMk/>
            <pc:sldMk cId="2668029743" sldId="298"/>
            <ac:spMk id="2" creationId="{8A19FFC6-1DC1-4651-94E9-669E36EA7E87}"/>
          </ac:spMkLst>
        </pc:spChg>
      </pc:sldChg>
    </pc:docChg>
  </pc:docChgLst>
  <pc:docChgLst>
    <pc:chgData name="鈴木 泰治郎" userId="S::t-suzuki@solidsphere.onmicrosoft.com::6772d901-fb9c-47ad-9b32-26bde63bf99d" providerId="AD" clId="Web-{F78DA074-272A-499F-7279-60265175F1C3}"/>
    <pc:docChg chg="modSld">
      <pc:chgData name="鈴木 泰治郎" userId="S::t-suzuki@solidsphere.onmicrosoft.com::6772d901-fb9c-47ad-9b32-26bde63bf99d" providerId="AD" clId="Web-{F78DA074-272A-499F-7279-60265175F1C3}" dt="2020-03-06T09:22:56.998" v="8"/>
      <pc:docMkLst>
        <pc:docMk/>
      </pc:docMkLst>
      <pc:sldChg chg="modSp">
        <pc:chgData name="鈴木 泰治郎" userId="S::t-suzuki@solidsphere.onmicrosoft.com::6772d901-fb9c-47ad-9b32-26bde63bf99d" providerId="AD" clId="Web-{F78DA074-272A-499F-7279-60265175F1C3}" dt="2020-03-06T09:22:56.998" v="8"/>
        <pc:sldMkLst>
          <pc:docMk/>
          <pc:sldMk cId="2668029743" sldId="298"/>
        </pc:sldMkLst>
        <pc:spChg chg="mod">
          <ac:chgData name="鈴木 泰治郎" userId="S::t-suzuki@solidsphere.onmicrosoft.com::6772d901-fb9c-47ad-9b32-26bde63bf99d" providerId="AD" clId="Web-{F78DA074-272A-499F-7279-60265175F1C3}" dt="2020-03-06T09:22:56.998" v="8"/>
          <ac:spMkLst>
            <pc:docMk/>
            <pc:sldMk cId="2668029743" sldId="298"/>
            <ac:spMk id="51" creationId="{9430F39F-DDC4-487C-A4FE-2555C3CEBD22}"/>
          </ac:spMkLst>
        </pc:spChg>
        <pc:graphicFrameChg chg="mod modGraphic">
          <ac:chgData name="鈴木 泰治郎" userId="S::t-suzuki@solidsphere.onmicrosoft.com::6772d901-fb9c-47ad-9b32-26bde63bf99d" providerId="AD" clId="Web-{F78DA074-272A-499F-7279-60265175F1C3}" dt="2020-03-06T07:52:52.291" v="7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宮田 真吾" userId="4ba5a9ab-51ce-4310-98ef-e7601ee4f061" providerId="ADAL" clId="{9B6500E9-50CD-4673-AE31-18495FE2FAC5}"/>
    <pc:docChg chg="undo custSel addSld modSld">
      <pc:chgData name="宮田 真吾" userId="4ba5a9ab-51ce-4310-98ef-e7601ee4f061" providerId="ADAL" clId="{9B6500E9-50CD-4673-AE31-18495FE2FAC5}" dt="2020-02-20T01:53:09.312" v="4201"/>
      <pc:docMkLst>
        <pc:docMk/>
      </pc:docMkLst>
      <pc:sldChg chg="modSp mod">
        <pc:chgData name="宮田 真吾" userId="4ba5a9ab-51ce-4310-98ef-e7601ee4f061" providerId="ADAL" clId="{9B6500E9-50CD-4673-AE31-18495FE2FAC5}" dt="2020-02-20T01:53:09.312" v="4201"/>
        <pc:sldMkLst>
          <pc:docMk/>
          <pc:sldMk cId="1438009587" sldId="270"/>
        </pc:sldMkLst>
        <pc:graphicFrameChg chg="mod modGraphic">
          <ac:chgData name="宮田 真吾" userId="4ba5a9ab-51ce-4310-98ef-e7601ee4f061" providerId="ADAL" clId="{9B6500E9-50CD-4673-AE31-18495FE2FAC5}" dt="2020-02-20T01:53:09.312" v="420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 mod">
        <pc:chgData name="宮田 真吾" userId="4ba5a9ab-51ce-4310-98ef-e7601ee4f061" providerId="ADAL" clId="{9B6500E9-50CD-4673-AE31-18495FE2FAC5}" dt="2020-02-20T01:51:58.203" v="4046" actId="255"/>
        <pc:sldMkLst>
          <pc:docMk/>
          <pc:sldMk cId="3212158769" sldId="306"/>
        </pc:sldMkLst>
        <pc:spChg chg="add mod">
          <ac:chgData name="宮田 真吾" userId="4ba5a9ab-51ce-4310-98ef-e7601ee4f061" providerId="ADAL" clId="{9B6500E9-50CD-4673-AE31-18495FE2FAC5}" dt="2020-02-20T01:23:36.111" v="1027" actId="1076"/>
          <ac:spMkLst>
            <pc:docMk/>
            <pc:sldMk cId="3212158769" sldId="306"/>
            <ac:spMk id="4" creationId="{F78D1E0D-8523-4619-BF2C-83AA8F9DD5B3}"/>
          </ac:spMkLst>
        </pc:spChg>
        <pc:spChg chg="add mod">
          <ac:chgData name="宮田 真吾" userId="4ba5a9ab-51ce-4310-98ef-e7601ee4f061" providerId="ADAL" clId="{9B6500E9-50CD-4673-AE31-18495FE2FAC5}" dt="2020-02-20T01:43:25.574" v="3059" actId="1076"/>
          <ac:spMkLst>
            <pc:docMk/>
            <pc:sldMk cId="3212158769" sldId="306"/>
            <ac:spMk id="5" creationId="{FE5C357F-7988-45DA-B8C9-64807A905F6B}"/>
          </ac:spMkLst>
        </pc:spChg>
        <pc:spChg chg="add mod or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6" creationId="{6FC718A6-20A6-40F0-A8E6-C6C402C94CB9}"/>
          </ac:spMkLst>
        </pc:spChg>
        <pc:spChg chg="del mod">
          <ac:chgData name="宮田 真吾" userId="4ba5a9ab-51ce-4310-98ef-e7601ee4f061" providerId="ADAL" clId="{9B6500E9-50CD-4673-AE31-18495FE2FAC5}" dt="2020-02-20T01:11:46.374" v="2" actId="478"/>
          <ac:spMkLst>
            <pc:docMk/>
            <pc:sldMk cId="3212158769" sldId="306"/>
            <ac:spMk id="7" creationId="{1E7C01BA-C477-4411-8B88-F108A65FD7F1}"/>
          </ac:spMkLst>
        </pc:spChg>
        <pc:spChg chg="del mod">
          <ac:chgData name="宮田 真吾" userId="4ba5a9ab-51ce-4310-98ef-e7601ee4f061" providerId="ADAL" clId="{9B6500E9-50CD-4673-AE31-18495FE2FAC5}" dt="2020-02-20T01:30:37.074" v="1607" actId="478"/>
          <ac:spMkLst>
            <pc:docMk/>
            <pc:sldMk cId="3212158769" sldId="306"/>
            <ac:spMk id="8" creationId="{348988FC-4D71-4633-8900-E6A99A4BA74B}"/>
          </ac:spMkLst>
        </pc:spChg>
        <pc:spChg chg="add mod">
          <ac:chgData name="宮田 真吾" userId="4ba5a9ab-51ce-4310-98ef-e7601ee4f061" providerId="ADAL" clId="{9B6500E9-50CD-4673-AE31-18495FE2FAC5}" dt="2020-02-20T01:15:05.742" v="213" actId="1076"/>
          <ac:spMkLst>
            <pc:docMk/>
            <pc:sldMk cId="3212158769" sldId="306"/>
            <ac:spMk id="9" creationId="{E22D1202-6972-443A-9ACB-6FEC87DFB636}"/>
          </ac:spMkLst>
        </pc:spChg>
        <pc:spChg chg="add mod">
          <ac:chgData name="宮田 真吾" userId="4ba5a9ab-51ce-4310-98ef-e7601ee4f061" providerId="ADAL" clId="{9B6500E9-50CD-4673-AE31-18495FE2FAC5}" dt="2020-02-20T01:16:45.078" v="363" actId="20577"/>
          <ac:spMkLst>
            <pc:docMk/>
            <pc:sldMk cId="3212158769" sldId="306"/>
            <ac:spMk id="10" creationId="{5F638822-58A8-4BBB-99A3-E96EB5EA92F7}"/>
          </ac:spMkLst>
        </pc:spChg>
        <pc:spChg chg="mod">
          <ac:chgData name="宮田 真吾" userId="4ba5a9ab-51ce-4310-98ef-e7601ee4f061" providerId="ADAL" clId="{9B6500E9-50CD-4673-AE31-18495FE2FAC5}" dt="2020-02-20T01:51:58.203" v="4046" actId="255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宮田 真吾" userId="4ba5a9ab-51ce-4310-98ef-e7601ee4f061" providerId="ADAL" clId="{9B6500E9-50CD-4673-AE31-18495FE2FAC5}" dt="2020-02-20T01:14:55.954" v="212"/>
          <ac:spMkLst>
            <pc:docMk/>
            <pc:sldMk cId="3212158769" sldId="306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19:09.819" v="701" actId="478"/>
          <ac:spMkLst>
            <pc:docMk/>
            <pc:sldMk cId="3212158769" sldId="306"/>
            <ac:spMk id="15" creationId="{D86E58BC-1951-4DF3-B7F7-25C5D1DCE205}"/>
          </ac:spMkLst>
        </pc:spChg>
        <pc:spChg chg="add mod">
          <ac:chgData name="宮田 真吾" userId="4ba5a9ab-51ce-4310-98ef-e7601ee4f061" providerId="ADAL" clId="{9B6500E9-50CD-4673-AE31-18495FE2FAC5}" dt="2020-02-20T01:20:45.657" v="954"/>
          <ac:spMkLst>
            <pc:docMk/>
            <pc:sldMk cId="3212158769" sldId="306"/>
            <ac:spMk id="16" creationId="{90EBF5F0-49C5-4989-8705-D19532569A4A}"/>
          </ac:spMkLst>
        </pc:spChg>
        <pc:spChg chg="add mod">
          <ac:chgData name="宮田 真吾" userId="4ba5a9ab-51ce-4310-98ef-e7601ee4f061" providerId="ADAL" clId="{9B6500E9-50CD-4673-AE31-18495FE2FAC5}" dt="2020-02-20T01:25:33.561" v="1325"/>
          <ac:spMkLst>
            <pc:docMk/>
            <pc:sldMk cId="3212158769" sldId="306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1:38.892" v="1690"/>
          <ac:spMkLst>
            <pc:docMk/>
            <pc:sldMk cId="3212158769" sldId="306"/>
            <ac:spMk id="19" creationId="{99A90C2D-40BD-48A7-B7E7-EDEA42CECC3A}"/>
          </ac:spMkLst>
        </pc:spChg>
        <pc:spChg chg="add mod">
          <ac:chgData name="宮田 真吾" userId="4ba5a9ab-51ce-4310-98ef-e7601ee4f061" providerId="ADAL" clId="{9B6500E9-50CD-4673-AE31-18495FE2FAC5}" dt="2020-02-20T01:44:38.286" v="3275" actId="1076"/>
          <ac:spMkLst>
            <pc:docMk/>
            <pc:sldMk cId="3212158769" sldId="306"/>
            <ac:spMk id="20" creationId="{3E0C12E1-5479-4B60-8C37-1210B759F0DB}"/>
          </ac:spMkLst>
        </pc:spChg>
        <pc:spChg chg="add mo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21" creationId="{1B7D928E-AF97-433F-8D0D-0AD27565BAC9}"/>
          </ac:spMkLst>
        </pc:spChg>
        <pc:grpChg chg="add mod">
          <ac:chgData name="宮田 真吾" userId="4ba5a9ab-51ce-4310-98ef-e7601ee4f061" providerId="ADAL" clId="{9B6500E9-50CD-4673-AE31-18495FE2FAC5}" dt="2020-02-20T01:45:51.749" v="3368" actId="207"/>
          <ac:grpSpMkLst>
            <pc:docMk/>
            <pc:sldMk cId="3212158769" sldId="306"/>
            <ac:grpSpMk id="11" creationId="{EFB1F51B-CF3E-4113-9B2D-4FDA775AA566}"/>
          </ac:grpSpMkLst>
        </pc:grpChg>
        <pc:graphicFrameChg chg="add mod modGraphic">
          <ac:chgData name="宮田 真吾" userId="4ba5a9ab-51ce-4310-98ef-e7601ee4f061" providerId="ADAL" clId="{9B6500E9-50CD-4673-AE31-18495FE2FAC5}" dt="2020-02-20T01:23:32.021" v="1026" actId="14734"/>
          <ac:graphicFrameMkLst>
            <pc:docMk/>
            <pc:sldMk cId="3212158769" sldId="306"/>
            <ac:graphicFrameMk id="2" creationId="{641D0921-A762-4EE4-937E-1E48D83035C4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42:21.427" v="3048"/>
          <ac:graphicFrameMkLst>
            <pc:docMk/>
            <pc:sldMk cId="3212158769" sldId="306"/>
            <ac:graphicFrameMk id="17" creationId="{08614B30-3013-4C36-A3B7-005DC411E34B}"/>
          </ac:graphicFrameMkLst>
        </pc:graphicFrameChg>
      </pc:sldChg>
      <pc:sldChg chg="addSp delSp modSp add mod">
        <pc:chgData name="宮田 真吾" userId="4ba5a9ab-51ce-4310-98ef-e7601ee4f061" providerId="ADAL" clId="{9B6500E9-50CD-4673-AE31-18495FE2FAC5}" dt="2020-02-20T01:51:11.243" v="4020" actId="1076"/>
        <pc:sldMkLst>
          <pc:docMk/>
          <pc:sldMk cId="3327618885" sldId="307"/>
        </pc:sldMkLst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4" creationId="{F78D1E0D-8523-4619-BF2C-83AA8F9DD5B3}"/>
          </ac:spMkLst>
        </pc:spChg>
        <pc:spChg chg="mod">
          <ac:chgData name="宮田 真吾" userId="4ba5a9ab-51ce-4310-98ef-e7601ee4f061" providerId="ADAL" clId="{9B6500E9-50CD-4673-AE31-18495FE2FAC5}" dt="2020-02-20T01:32:06.134" v="1730"/>
          <ac:spMkLst>
            <pc:docMk/>
            <pc:sldMk cId="3327618885" sldId="307"/>
            <ac:spMk id="9" creationId="{E22D1202-6972-443A-9ACB-6FEC87DFB636}"/>
          </ac:spMkLst>
        </pc:spChg>
        <pc:spChg chg="mod">
          <ac:chgData name="宮田 真吾" userId="4ba5a9ab-51ce-4310-98ef-e7601ee4f061" providerId="ADAL" clId="{9B6500E9-50CD-4673-AE31-18495FE2FAC5}" dt="2020-02-20T01:32:18.780" v="1777"/>
          <ac:spMkLst>
            <pc:docMk/>
            <pc:sldMk cId="3327618885" sldId="307"/>
            <ac:spMk id="10" creationId="{5F638822-58A8-4BBB-99A3-E96EB5EA92F7}"/>
          </ac:spMkLst>
        </pc:spChg>
        <pc:spChg chg="del mod ord">
          <ac:chgData name="宮田 真吾" userId="4ba5a9ab-51ce-4310-98ef-e7601ee4f061" providerId="ADAL" clId="{9B6500E9-50CD-4673-AE31-18495FE2FAC5}" dt="2020-02-20T01:31:10.676" v="1615" actId="478"/>
          <ac:spMkLst>
            <pc:docMk/>
            <pc:sldMk cId="3327618885" sldId="307"/>
            <ac:spMk id="13" creationId="{A8B0350F-C04B-40B4-8C28-0907A0AC6472}"/>
          </ac:spMkLst>
        </pc:spChg>
        <pc:spChg chg="del">
          <ac:chgData name="宮田 真吾" userId="4ba5a9ab-51ce-4310-98ef-e7601ee4f061" providerId="ADAL" clId="{9B6500E9-50CD-4673-AE31-18495FE2FAC5}" dt="2020-02-20T01:30:56.826" v="1610" actId="478"/>
          <ac:spMkLst>
            <pc:docMk/>
            <pc:sldMk cId="3327618885" sldId="307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34:58.258" v="2043" actId="478"/>
          <ac:spMkLst>
            <pc:docMk/>
            <pc:sldMk cId="3327618885" sldId="307"/>
            <ac:spMk id="15" creationId="{C01D93A1-4019-42CB-A9D0-7C19D7BEAAEC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6" creationId="{90EBF5F0-49C5-4989-8705-D19532569A4A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19" creationId="{6BFCD14D-E1A0-4EBD-9A3C-A5A29C76118D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20" creationId="{2CB492DB-136A-4581-8E22-2D1D25425A10}"/>
          </ac:spMkLst>
        </pc:spChg>
        <pc:spChg chg="add del">
          <ac:chgData name="宮田 真吾" userId="4ba5a9ab-51ce-4310-98ef-e7601ee4f061" providerId="ADAL" clId="{9B6500E9-50CD-4673-AE31-18495FE2FAC5}" dt="2020-02-20T01:38:38.025" v="2378" actId="478"/>
          <ac:spMkLst>
            <pc:docMk/>
            <pc:sldMk cId="3327618885" sldId="307"/>
            <ac:spMk id="22" creationId="{3B56BF7A-944F-46D8-8DEB-193FD73D9D18}"/>
          </ac:spMkLst>
        </pc:spChg>
        <pc:spChg chg="add mod">
          <ac:chgData name="宮田 真吾" userId="4ba5a9ab-51ce-4310-98ef-e7601ee4f061" providerId="ADAL" clId="{9B6500E9-50CD-4673-AE31-18495FE2FAC5}" dt="2020-02-20T01:46:27.043" v="3390"/>
          <ac:spMkLst>
            <pc:docMk/>
            <pc:sldMk cId="3327618885" sldId="307"/>
            <ac:spMk id="23" creationId="{F19D584A-32B6-400C-B66B-1B6169751880}"/>
          </ac:spMkLst>
        </pc:spChg>
        <pc:spChg chg="add mod">
          <ac:chgData name="宮田 真吾" userId="4ba5a9ab-51ce-4310-98ef-e7601ee4f061" providerId="ADAL" clId="{9B6500E9-50CD-4673-AE31-18495FE2FAC5}" dt="2020-02-20T01:46:33.802" v="3410"/>
          <ac:spMkLst>
            <pc:docMk/>
            <pc:sldMk cId="3327618885" sldId="307"/>
            <ac:spMk id="24" creationId="{E255FF85-F0F4-4D57-BF9A-F27FF5909E55}"/>
          </ac:spMkLst>
        </pc:spChg>
        <pc:spChg chg="add mod">
          <ac:chgData name="宮田 真吾" userId="4ba5a9ab-51ce-4310-98ef-e7601ee4f061" providerId="ADAL" clId="{9B6500E9-50CD-4673-AE31-18495FE2FAC5}" dt="2020-02-20T01:51:11.243" v="4020" actId="1076"/>
          <ac:spMkLst>
            <pc:docMk/>
            <pc:sldMk cId="3327618885" sldId="307"/>
            <ac:spMk id="26" creationId="{3715FB26-126B-4C45-9602-712084780C2A}"/>
          </ac:spMkLst>
        </pc:spChg>
        <pc:graphicFrameChg chg="mod modGraphic">
          <ac:chgData name="宮田 真吾" userId="4ba5a9ab-51ce-4310-98ef-e7601ee4f061" providerId="ADAL" clId="{9B6500E9-50CD-4673-AE31-18495FE2FAC5}" dt="2020-02-20T01:37:44.251" v="2348" actId="14734"/>
          <ac:graphicFrameMkLst>
            <pc:docMk/>
            <pc:sldMk cId="3327618885" sldId="307"/>
            <ac:graphicFrameMk id="2" creationId="{641D0921-A762-4EE4-937E-1E48D83035C4}"/>
          </ac:graphicFrameMkLst>
        </pc:graphicFrameChg>
        <pc:graphicFrameChg chg="del">
          <ac:chgData name="宮田 真吾" userId="4ba5a9ab-51ce-4310-98ef-e7601ee4f061" providerId="ADAL" clId="{9B6500E9-50CD-4673-AE31-18495FE2FAC5}" dt="2020-02-20T01:30:59.968" v="1611" actId="478"/>
          <ac:graphicFrameMkLst>
            <pc:docMk/>
            <pc:sldMk cId="3327618885" sldId="307"/>
            <ac:graphicFrameMk id="17" creationId="{08614B30-3013-4C36-A3B7-005DC411E34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37:49.417" v="2357" actId="14734"/>
          <ac:graphicFrameMkLst>
            <pc:docMk/>
            <pc:sldMk cId="3327618885" sldId="307"/>
            <ac:graphicFrameMk id="21" creationId="{A3D7169E-83FF-43A1-87B7-8B7D3580923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50:26.225" v="3867" actId="14734"/>
          <ac:graphicFrameMkLst>
            <pc:docMk/>
            <pc:sldMk cId="3327618885" sldId="307"/>
            <ac:graphicFrameMk id="25" creationId="{DB28F633-AFCA-4050-9FAF-F169EE6E8384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1BC7442E-C133-AE19-FC7C-9C5999F34669}"/>
    <pc:docChg chg="modSld">
      <pc:chgData name="鈴木 泰治郎" userId="S::t-suzuki@solidsphere.onmicrosoft.com::6772d901-fb9c-47ad-9b32-26bde63bf99d" providerId="AD" clId="Web-{1BC7442E-C133-AE19-FC7C-9C5999F34669}" dt="2020-02-25T03:57:40.965" v="17" actId="1076"/>
      <pc:docMkLst>
        <pc:docMk/>
      </pc:docMkLst>
      <pc:sldChg chg="modSp">
        <pc:chgData name="鈴木 泰治郎" userId="S::t-suzuki@solidsphere.onmicrosoft.com::6772d901-fb9c-47ad-9b32-26bde63bf99d" providerId="AD" clId="Web-{1BC7442E-C133-AE19-FC7C-9C5999F34669}" dt="2020-02-25T03:57:40.965" v="17" actId="1076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1BC7442E-C133-AE19-FC7C-9C5999F34669}" dt="2020-02-25T03:57:02.059" v="14" actId="20577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10.684" v="15" actId="20577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40.965" v="17" actId="1076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  <pc:docChgLst>
    <pc:chgData name="泰治郎" userId="6772d901-fb9c-47ad-9b32-26bde63bf99d" providerId="ADAL" clId="{B6CD289C-8BDC-4D20-B52A-C315B1A2A0E6}"/>
    <pc:docChg chg="undo custSel modSld">
      <pc:chgData name="泰治郎" userId="6772d901-fb9c-47ad-9b32-26bde63bf99d" providerId="ADAL" clId="{B6CD289C-8BDC-4D20-B52A-C315B1A2A0E6}" dt="2020-02-07T08:29:41.385" v="264" actId="21"/>
      <pc:docMkLst>
        <pc:docMk/>
      </pc:docMkLst>
      <pc:sldChg chg="modSp">
        <pc:chgData name="泰治郎" userId="6772d901-fb9c-47ad-9b32-26bde63bf99d" providerId="ADAL" clId="{B6CD289C-8BDC-4D20-B52A-C315B1A2A0E6}" dt="2020-02-07T08:29:41.385" v="264" actId="21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B6CD289C-8BDC-4D20-B52A-C315B1A2A0E6}" dt="2020-02-07T08:29:41.385" v="264" actId="2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泰治郎" userId="6772d901-fb9c-47ad-9b32-26bde63bf99d" providerId="ADAL" clId="{B6CD289C-8BDC-4D20-B52A-C315B1A2A0E6}" dt="2020-02-07T08:24:22.251" v="6" actId="20577"/>
        <pc:sldMkLst>
          <pc:docMk/>
          <pc:sldMk cId="1317571951" sldId="288"/>
        </pc:sldMkLst>
        <pc:spChg chg="mod">
          <ac:chgData name="泰治郎" userId="6772d901-fb9c-47ad-9b32-26bde63bf99d" providerId="ADAL" clId="{B6CD289C-8BDC-4D20-B52A-C315B1A2A0E6}" dt="2020-02-07T08:24:22.251" v="6" actId="20577"/>
          <ac:spMkLst>
            <pc:docMk/>
            <pc:sldMk cId="1317571951" sldId="288"/>
            <ac:spMk id="77" creationId="{8CE92382-46E9-4CE6-BC0C-BA388D7B5E19}"/>
          </ac:spMkLst>
        </pc:spChg>
        <pc:cxnChg chg="del mod">
          <ac:chgData name="泰治郎" userId="6772d901-fb9c-47ad-9b32-26bde63bf99d" providerId="ADAL" clId="{B6CD289C-8BDC-4D20-B52A-C315B1A2A0E6}" dt="2020-02-07T08:24:12.938" v="4" actId="478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modSp">
        <pc:chgData name="泰治郎" userId="6772d901-fb9c-47ad-9b32-26bde63bf99d" providerId="ADAL" clId="{B6CD289C-8BDC-4D20-B52A-C315B1A2A0E6}" dt="2020-02-07T08:25:12.971" v="12" actId="20577"/>
        <pc:sldMkLst>
          <pc:docMk/>
          <pc:sldMk cId="3183531540" sldId="297"/>
        </pc:sldMkLst>
        <pc:spChg chg="mod">
          <ac:chgData name="泰治郎" userId="6772d901-fb9c-47ad-9b32-26bde63bf99d" providerId="ADAL" clId="{B6CD289C-8BDC-4D20-B52A-C315B1A2A0E6}" dt="2020-02-07T08:25:12.971" v="12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delSp modSp">
        <pc:chgData name="泰治郎" userId="6772d901-fb9c-47ad-9b32-26bde63bf99d" providerId="ADAL" clId="{B6CD289C-8BDC-4D20-B52A-C315B1A2A0E6}" dt="2020-02-07T08:24:32.042" v="10" actId="20577"/>
        <pc:sldMkLst>
          <pc:docMk/>
          <pc:sldMk cId="1454084680" sldId="300"/>
        </pc:sldMkLst>
        <pc:spChg chg="mod">
          <ac:chgData name="泰治郎" userId="6772d901-fb9c-47ad-9b32-26bde63bf99d" providerId="ADAL" clId="{B6CD289C-8BDC-4D20-B52A-C315B1A2A0E6}" dt="2020-02-07T08:24:32.042" v="10" actId="20577"/>
          <ac:spMkLst>
            <pc:docMk/>
            <pc:sldMk cId="1454084680" sldId="300"/>
            <ac:spMk id="36" creationId="{BCF3A634-58B4-4A0B-9B00-2C71B174619E}"/>
          </ac:spMkLst>
        </pc:spChg>
        <pc:spChg chg="del">
          <ac:chgData name="泰治郎" userId="6772d901-fb9c-47ad-9b32-26bde63bf99d" providerId="ADAL" clId="{B6CD289C-8BDC-4D20-B52A-C315B1A2A0E6}" dt="2020-02-07T08:24:10.443" v="3" actId="478"/>
          <ac:spMkLst>
            <pc:docMk/>
            <pc:sldMk cId="1454084680" sldId="300"/>
            <ac:spMk id="60" creationId="{6B35256C-DBB8-43B1-B890-77967740B53B}"/>
          </ac:spMkLst>
        </pc:spChg>
        <pc:grpChg chg="del mod">
          <ac:chgData name="泰治郎" userId="6772d901-fb9c-47ad-9b32-26bde63bf99d" providerId="ADAL" clId="{B6CD289C-8BDC-4D20-B52A-C315B1A2A0E6}" dt="2020-02-07T08:24:07.803" v="1" actId="478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泰治郎" userId="6772d901-fb9c-47ad-9b32-26bde63bf99d" providerId="ADAL" clId="{B6CD289C-8BDC-4D20-B52A-C315B1A2A0E6}" dt="2020-02-07T08:24:08.806" v="2" actId="478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addSp delSp modSp">
        <pc:chgData name="泰治郎" userId="6772d901-fb9c-47ad-9b32-26bde63bf99d" providerId="ADAL" clId="{B6CD289C-8BDC-4D20-B52A-C315B1A2A0E6}" dt="2020-02-07T08:27:59.443" v="177" actId="20577"/>
        <pc:sldMkLst>
          <pc:docMk/>
          <pc:sldMk cId="2363082684" sldId="304"/>
        </pc:sldMkLst>
        <pc:spChg chg="add mod">
          <ac:chgData name="泰治郎" userId="6772d901-fb9c-47ad-9b32-26bde63bf99d" providerId="ADAL" clId="{B6CD289C-8BDC-4D20-B52A-C315B1A2A0E6}" dt="2020-02-07T08:27:59.443" v="177" actId="20577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泰治郎" userId="6772d901-fb9c-47ad-9b32-26bde63bf99d" providerId="ADAL" clId="{B6CD289C-8BDC-4D20-B52A-C315B1A2A0E6}" dt="2020-02-07T08:27:23.234" v="147" actId="1076"/>
          <ac:spMkLst>
            <pc:docMk/>
            <pc:sldMk cId="2363082684" sldId="304"/>
            <ac:spMk id="25" creationId="{3F3E859C-C3FF-432F-9035-D773B938508E}"/>
          </ac:spMkLst>
        </pc:spChg>
        <pc:spChg chg="add mod">
          <ac:chgData name="泰治郎" userId="6772d901-fb9c-47ad-9b32-26bde63bf99d" providerId="ADAL" clId="{B6CD289C-8BDC-4D20-B52A-C315B1A2A0E6}" dt="2020-02-07T08:27:30.778" v="149" actId="1076"/>
          <ac:spMkLst>
            <pc:docMk/>
            <pc:sldMk cId="2363082684" sldId="304"/>
            <ac:spMk id="26" creationId="{32A4F081-468E-4DF5-AC3E-CE3E15BD845C}"/>
          </ac:spMkLst>
        </pc:spChg>
        <pc:spChg chg="del">
          <ac:chgData name="泰治郎" userId="6772d901-fb9c-47ad-9b32-26bde63bf99d" providerId="ADAL" clId="{B6CD289C-8BDC-4D20-B52A-C315B1A2A0E6}" dt="2020-02-07T08:27:03.491" v="143" actId="478"/>
          <ac:spMkLst>
            <pc:docMk/>
            <pc:sldMk cId="2363082684" sldId="304"/>
            <ac:spMk id="45" creationId="{38CB633C-345E-481D-BBB2-533CCD309B83}"/>
          </ac:spMkLst>
        </pc:spChg>
        <pc:cxnChg chg="mod">
          <ac:chgData name="泰治郎" userId="6772d901-fb9c-47ad-9b32-26bde63bf99d" providerId="ADAL" clId="{B6CD289C-8BDC-4D20-B52A-C315B1A2A0E6}" dt="2020-02-07T08:27:12.370" v="144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B6CD289C-8BDC-4D20-B52A-C315B1A2A0E6}" dt="2020-02-07T08:27:13.689" v="145" actId="478"/>
          <ac:cxnSpMkLst>
            <pc:docMk/>
            <pc:sldMk cId="2363082684" sldId="304"/>
            <ac:cxnSpMk id="53" creationId="{8D7D8936-5C22-4312-A77E-354F2FBF1170}"/>
          </ac:cxnSpMkLst>
        </pc:cxnChg>
      </pc:sldChg>
    </pc:docChg>
  </pc:docChgLst>
  <pc:docChgLst>
    <pc:chgData name="鈴木 泰治郎" userId="S::t-suzuki@solidsphere.onmicrosoft.com::6772d901-fb9c-47ad-9b32-26bde63bf99d" providerId="AD" clId="Web-{F46D02EE-1C79-5D85-552F-968B535C5D2B}"/>
    <pc:docChg chg="modSld">
      <pc:chgData name="鈴木 泰治郎" userId="S::t-suzuki@solidsphere.onmicrosoft.com::6772d901-fb9c-47ad-9b32-26bde63bf99d" providerId="AD" clId="Web-{F46D02EE-1C79-5D85-552F-968B535C5D2B}" dt="2020-01-27T03:02:25.341" v="67" actId="1076"/>
      <pc:docMkLst>
        <pc:docMk/>
      </pc:docMkLst>
      <pc:sldChg chg="addSp delSp modSp">
        <pc:chgData name="鈴木 泰治郎" userId="S::t-suzuki@solidsphere.onmicrosoft.com::6772d901-fb9c-47ad-9b32-26bde63bf99d" providerId="AD" clId="Web-{F46D02EE-1C79-5D85-552F-968B535C5D2B}" dt="2020-01-27T03:02:25.341" v="67" actId="1076"/>
        <pc:sldMkLst>
          <pc:docMk/>
          <pc:sldMk cId="2653184136" sldId="295"/>
        </pc:sldMkLst>
        <pc:spChg chg="add del">
          <ac:chgData name="鈴木 泰治郎" userId="S::t-suzuki@solidsphere.onmicrosoft.com::6772d901-fb9c-47ad-9b32-26bde63bf99d" providerId="AD" clId="Web-{F46D02EE-1C79-5D85-552F-968B535C5D2B}" dt="2020-01-27T03:02:09.044" v="6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1:51.903" v="61" actId="20577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2:25.341" v="67" actId="1076"/>
          <ac:spMkLst>
            <pc:docMk/>
            <pc:sldMk cId="2653184136" sldId="295"/>
            <ac:spMk id="48" creationId="{5ED49329-D291-49B0-A280-D6ADF57696F8}"/>
          </ac:spMkLst>
        </pc:spChg>
        <pc:graphicFrameChg chg="mod modGraphic">
          <ac:chgData name="鈴木 泰治郎" userId="S::t-suzuki@solidsphere.onmicrosoft.com::6772d901-fb9c-47ad-9b32-26bde63bf99d" providerId="AD" clId="Web-{F46D02EE-1C79-5D85-552F-968B535C5D2B}" dt="2020-01-27T03:01:09.841" v="39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 modGraphic">
          <ac:chgData name="鈴木 泰治郎" userId="S::t-suzuki@solidsphere.onmicrosoft.com::6772d901-fb9c-47ad-9b32-26bde63bf99d" providerId="AD" clId="Web-{F46D02EE-1C79-5D85-552F-968B535C5D2B}" dt="2020-01-27T03:01:18.763" v="42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</pc:docChg>
  </pc:docChgLst>
  <pc:docChgLst>
    <pc:chgData name="鈴木 泰治郎" userId="6772d901-fb9c-47ad-9b32-26bde63bf99d" providerId="ADAL" clId="{C6F5BC9B-6015-4985-9D92-6B9FA1753311}"/>
    <pc:docChg chg="undo custSel addSld delSld modSld">
      <pc:chgData name="鈴木 泰治郎" userId="6772d901-fb9c-47ad-9b32-26bde63bf99d" providerId="ADAL" clId="{C6F5BC9B-6015-4985-9D92-6B9FA1753311}" dt="2020-01-24T02:47:02.404" v="90" actId="1076"/>
      <pc:docMkLst>
        <pc:docMk/>
      </pc:docMkLst>
      <pc:sldChg chg="add del">
        <pc:chgData name="鈴木 泰治郎" userId="6772d901-fb9c-47ad-9b32-26bde63bf99d" providerId="ADAL" clId="{C6F5BC9B-6015-4985-9D92-6B9FA1753311}" dt="2020-01-23T10:13:45.526" v="17" actId="47"/>
        <pc:sldMkLst>
          <pc:docMk/>
          <pc:sldMk cId="3945621981" sldId="287"/>
        </pc:sldMkLst>
      </pc:sldChg>
      <pc:sldChg chg="add del">
        <pc:chgData name="鈴木 泰治郎" userId="6772d901-fb9c-47ad-9b32-26bde63bf99d" providerId="ADAL" clId="{C6F5BC9B-6015-4985-9D92-6B9FA1753311}" dt="2020-01-23T10:13:44.758" v="15" actId="47"/>
        <pc:sldMkLst>
          <pc:docMk/>
          <pc:sldMk cId="1317571951" sldId="288"/>
        </pc:sldMkLst>
      </pc:sldChg>
      <pc:sldChg chg="add del">
        <pc:chgData name="鈴木 泰治郎" userId="6772d901-fb9c-47ad-9b32-26bde63bf99d" providerId="ADAL" clId="{C6F5BC9B-6015-4985-9D92-6B9FA1753311}" dt="2020-01-23T10:13:44.565" v="14" actId="47"/>
        <pc:sldMkLst>
          <pc:docMk/>
          <pc:sldMk cId="3799923498" sldId="289"/>
        </pc:sldMkLst>
      </pc:sldChg>
      <pc:sldChg chg="add del">
        <pc:chgData name="鈴木 泰治郎" userId="6772d901-fb9c-47ad-9b32-26bde63bf99d" providerId="ADAL" clId="{C6F5BC9B-6015-4985-9D92-6B9FA1753311}" dt="2020-01-23T10:13:44.140" v="11" actId="47"/>
        <pc:sldMkLst>
          <pc:docMk/>
          <pc:sldMk cId="2634065890" sldId="290"/>
        </pc:sldMkLst>
      </pc:sldChg>
      <pc:sldChg chg="add del">
        <pc:chgData name="鈴木 泰治郎" userId="6772d901-fb9c-47ad-9b32-26bde63bf99d" providerId="ADAL" clId="{C6F5BC9B-6015-4985-9D92-6B9FA1753311}" dt="2020-01-23T10:13:43.984" v="10" actId="47"/>
        <pc:sldMkLst>
          <pc:docMk/>
          <pc:sldMk cId="2729413238" sldId="291"/>
        </pc:sldMkLst>
      </pc:sldChg>
      <pc:sldChg chg="add del">
        <pc:chgData name="鈴木 泰治郎" userId="6772d901-fb9c-47ad-9b32-26bde63bf99d" providerId="ADAL" clId="{C6F5BC9B-6015-4985-9D92-6B9FA1753311}" dt="2020-01-23T10:13:43.821" v="9" actId="47"/>
        <pc:sldMkLst>
          <pc:docMk/>
          <pc:sldMk cId="1383907567" sldId="294"/>
        </pc:sldMkLst>
      </pc:sldChg>
      <pc:sldChg chg="addSp delSp modSp add del">
        <pc:chgData name="鈴木 泰治郎" userId="6772d901-fb9c-47ad-9b32-26bde63bf99d" providerId="ADAL" clId="{C6F5BC9B-6015-4985-9D92-6B9FA1753311}" dt="2020-01-24T02:47:02.404" v="90" actId="1076"/>
        <pc:sldMkLst>
          <pc:docMk/>
          <pc:sldMk cId="2653184136" sldId="295"/>
        </pc:sldMkLst>
        <pc:spChg chg="mod">
          <ac:chgData name="鈴木 泰治郎" userId="6772d901-fb9c-47ad-9b32-26bde63bf99d" providerId="ADAL" clId="{C6F5BC9B-6015-4985-9D92-6B9FA1753311}" dt="2020-01-24T02:47:02.404" v="90" actId="1076"/>
          <ac:spMkLst>
            <pc:docMk/>
            <pc:sldMk cId="2653184136" sldId="295"/>
            <ac:spMk id="4" creationId="{936B6DEC-7CD0-4379-A90A-9BE362A9EABB}"/>
          </ac:spMkLst>
        </pc:spChg>
        <pc:spChg chg="add del mod">
          <ac:chgData name="鈴木 泰治郎" userId="6772d901-fb9c-47ad-9b32-26bde63bf99d" providerId="ADAL" clId="{C6F5BC9B-6015-4985-9D92-6B9FA1753311}" dt="2020-01-24T02:44:58.070" v="19" actId="478"/>
          <ac:spMkLst>
            <pc:docMk/>
            <pc:sldMk cId="2653184136" sldId="295"/>
            <ac:spMk id="5" creationId="{4D32E2C0-079F-41A3-9278-FA5C95A30B77}"/>
          </ac:spMkLst>
        </pc:spChg>
      </pc:sldChg>
      <pc:sldChg chg="add del">
        <pc:chgData name="鈴木 泰治郎" userId="6772d901-fb9c-47ad-9b32-26bde63bf99d" providerId="ADAL" clId="{C6F5BC9B-6015-4985-9D92-6B9FA1753311}" dt="2020-01-23T10:13:44.290" v="12" actId="47"/>
        <pc:sldMkLst>
          <pc:docMk/>
          <pc:sldMk cId="3964208013" sldId="296"/>
        </pc:sldMkLst>
      </pc:sldChg>
      <pc:sldChg chg="add del">
        <pc:chgData name="鈴木 泰治郎" userId="6772d901-fb9c-47ad-9b32-26bde63bf99d" providerId="ADAL" clId="{C6F5BC9B-6015-4985-9D92-6B9FA1753311}" dt="2020-01-23T10:13:44.433" v="13" actId="47"/>
        <pc:sldMkLst>
          <pc:docMk/>
          <pc:sldMk cId="3183531540" sldId="297"/>
        </pc:sldMkLst>
      </pc:sldChg>
    </pc:docChg>
  </pc:docChgLst>
  <pc:docChgLst>
    <pc:chgData name="真吾 宮田" userId="4ba5a9ab-51ce-4310-98ef-e7601ee4f061" providerId="ADAL" clId="{A8865580-BF2E-48C1-B300-96295107E839}"/>
    <pc:docChg chg="undo custSel modSld">
      <pc:chgData name="真吾 宮田" userId="4ba5a9ab-51ce-4310-98ef-e7601ee4f061" providerId="ADAL" clId="{A8865580-BF2E-48C1-B300-96295107E839}" dt="2020-02-07T11:22:44.419" v="7" actId="14100"/>
      <pc:docMkLst>
        <pc:docMk/>
      </pc:docMkLst>
      <pc:sldChg chg="modSp mod">
        <pc:chgData name="真吾 宮田" userId="4ba5a9ab-51ce-4310-98ef-e7601ee4f061" providerId="ADAL" clId="{A8865580-BF2E-48C1-B300-96295107E839}" dt="2020-02-07T11:22:44.419" v="7" actId="14100"/>
        <pc:sldMkLst>
          <pc:docMk/>
          <pc:sldMk cId="1317571951" sldId="288"/>
        </pc:sldMkLst>
        <pc:picChg chg="mod">
          <ac:chgData name="真吾 宮田" userId="4ba5a9ab-51ce-4310-98ef-e7601ee4f061" providerId="ADAL" clId="{A8865580-BF2E-48C1-B300-96295107E839}" dt="2020-02-07T11:22:44.419" v="7" actId="14100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52" creationId="{09D3F8FF-1A1D-4A6C-BA96-EC7A22C33F38}"/>
          </ac:cxnSpMkLst>
        </pc:cxnChg>
      </pc:sldChg>
    </pc:docChg>
  </pc:docChgLst>
  <pc:docChgLst>
    <pc:chgData name="泰治郎" userId="6772d901-fb9c-47ad-9b32-26bde63bf99d" providerId="ADAL" clId="{6CDFA904-DE97-4DBC-A27F-5299B88FC2CD}"/>
    <pc:docChg chg="undo custSel modSld sldOrd">
      <pc:chgData name="泰治郎" userId="6772d901-fb9c-47ad-9b32-26bde63bf99d" providerId="ADAL" clId="{6CDFA904-DE97-4DBC-A27F-5299B88FC2CD}" dt="2020-02-05T09:14:02.423" v="309"/>
      <pc:docMkLst>
        <pc:docMk/>
      </pc:docMkLst>
      <pc:sldChg chg="modSp">
        <pc:chgData name="泰治郎" userId="6772d901-fb9c-47ad-9b32-26bde63bf99d" providerId="ADAL" clId="{6CDFA904-DE97-4DBC-A27F-5299B88FC2CD}" dt="2020-02-05T09:14:02.423" v="309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CDFA904-DE97-4DBC-A27F-5299B88FC2CD}" dt="2020-02-05T09:14:02.423" v="309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CDFA904-DE97-4DBC-A27F-5299B88FC2CD}" dt="2020-02-05T09:02:09.211" v="81" actId="14100"/>
        <pc:sldMkLst>
          <pc:docMk/>
          <pc:sldMk cId="1317571951" sldId="288"/>
        </pc:sldMkLst>
        <pc:spChg chg="mod">
          <ac:chgData name="泰治郎" userId="6772d901-fb9c-47ad-9b32-26bde63bf99d" providerId="ADAL" clId="{6CDFA904-DE97-4DBC-A27F-5299B88FC2CD}" dt="2020-02-05T09:00:47.509" v="42" actId="1038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CDFA904-DE97-4DBC-A27F-5299B88FC2CD}" dt="2020-02-05T09:00:39.724" v="36" actId="1038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6CDFA904-DE97-4DBC-A27F-5299B88FC2CD}" dt="2020-02-05T09:01:46.085" v="7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6CDFA904-DE97-4DBC-A27F-5299B88FC2CD}" dt="2020-02-05T09:00:08.715" v="23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CDFA904-DE97-4DBC-A27F-5299B88FC2CD}" dt="2020-02-05T09:00:34.666" v="33" actId="1076"/>
          <ac:spMkLst>
            <pc:docMk/>
            <pc:sldMk cId="1317571951" sldId="288"/>
            <ac:spMk id="91" creationId="{DC4E454E-316C-452C-9228-38991D250EA1}"/>
          </ac:spMkLst>
        </pc:spChg>
        <pc:spChg chg="del">
          <ac:chgData name="泰治郎" userId="6772d901-fb9c-47ad-9b32-26bde63bf99d" providerId="ADAL" clId="{6CDFA904-DE97-4DBC-A27F-5299B88FC2CD}" dt="2020-02-05T09:00:19.508" v="25" actId="478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CDFA904-DE97-4DBC-A27F-5299B88FC2CD}" dt="2020-02-05T08:59:50.722" v="20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6CDFA904-DE97-4DBC-A27F-5299B88FC2CD}" dt="2020-02-05T09:00:34.666" v="33" actId="1076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6CDFA904-DE97-4DBC-A27F-5299B88FC2CD}" dt="2020-02-05T08:59:55.523" v="21" actId="1076"/>
          <ac:picMkLst>
            <pc:docMk/>
            <pc:sldMk cId="1317571951" sldId="288"/>
            <ac:picMk id="4" creationId="{88578233-7243-43AF-B384-C390DC5ED8BD}"/>
          </ac:picMkLst>
        </pc:picChg>
        <pc:picChg chg="add mod">
          <ac:chgData name="泰治郎" userId="6772d901-fb9c-47ad-9b32-26bde63bf99d" providerId="ADAL" clId="{6CDFA904-DE97-4DBC-A27F-5299B88FC2CD}" dt="2020-02-05T09:01:19.715" v="47" actId="1076"/>
          <ac:picMkLst>
            <pc:docMk/>
            <pc:sldMk cId="1317571951" sldId="288"/>
            <ac:picMk id="76" creationId="{8ADDF2A9-F4E0-4757-BAC6-65B61DEE0246}"/>
          </ac:picMkLst>
        </pc:picChg>
        <pc:picChg chg="mod">
          <ac:chgData name="泰治郎" userId="6772d901-fb9c-47ad-9b32-26bde63bf99d" providerId="ADAL" clId="{6CDFA904-DE97-4DBC-A27F-5299B88FC2CD}" dt="2020-02-05T08:59:41.522" v="18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CDFA904-DE97-4DBC-A27F-5299B88FC2CD}" dt="2020-02-05T09:00:08.715" v="23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CDFA904-DE97-4DBC-A27F-5299B88FC2CD}" dt="2020-02-05T08:59:55.523" v="21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CDFA904-DE97-4DBC-A27F-5299B88FC2CD}" dt="2020-02-05T09:00:12.658" v="24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CDFA904-DE97-4DBC-A27F-5299B88FC2CD}" dt="2020-02-05T08:59:47.267" v="19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CDFA904-DE97-4DBC-A27F-5299B88FC2CD}" dt="2020-02-05T08:59:59.579" v="22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CDFA904-DE97-4DBC-A27F-5299B88FC2CD}" dt="2020-02-05T08:59:41.522" v="18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泰治郎" userId="6772d901-fb9c-47ad-9b32-26bde63bf99d" providerId="ADAL" clId="{6CDFA904-DE97-4DBC-A27F-5299B88FC2CD}" dt="2020-02-05T09:02:09.211" v="81" actId="14100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6CDFA904-DE97-4DBC-A27F-5299B88FC2CD}" dt="2020-02-05T09:00:47.509" v="42" actId="1038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6CDFA904-DE97-4DBC-A27F-5299B88FC2CD}" dt="2020-02-05T09:00:34.666" v="33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 ord">
        <pc:chgData name="泰治郎" userId="6772d901-fb9c-47ad-9b32-26bde63bf99d" providerId="ADAL" clId="{6CDFA904-DE97-4DBC-A27F-5299B88FC2CD}" dt="2020-02-05T09:12:16.404" v="244" actId="113"/>
        <pc:sldMkLst>
          <pc:docMk/>
          <pc:sldMk cId="2634065890" sldId="290"/>
        </pc:sldMkLst>
        <pc:spChg chg="mod">
          <ac:chgData name="泰治郎" userId="6772d901-fb9c-47ad-9b32-26bde63bf99d" providerId="ADAL" clId="{6CDFA904-DE97-4DBC-A27F-5299B88FC2CD}" dt="2020-02-05T09:12:16.404" v="244" actId="113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2:51.484" v="257" actId="20577"/>
        <pc:sldMkLst>
          <pc:docMk/>
          <pc:sldMk cId="2729413238" sldId="291"/>
        </pc:sldMkLst>
        <pc:spChg chg="mod">
          <ac:chgData name="泰治郎" userId="6772d901-fb9c-47ad-9b32-26bde63bf99d" providerId="ADAL" clId="{6CDFA904-DE97-4DBC-A27F-5299B88FC2CD}" dt="2020-02-05T09:12:51.484" v="257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30.140" v="269" actId="20577"/>
        <pc:sldMkLst>
          <pc:docMk/>
          <pc:sldMk cId="96700617" sldId="293"/>
        </pc:sldMkLst>
        <pc:spChg chg="mod">
          <ac:chgData name="泰治郎" userId="6772d901-fb9c-47ad-9b32-26bde63bf99d" providerId="ADAL" clId="{6CDFA904-DE97-4DBC-A27F-5299B88FC2CD}" dt="2020-02-05T09:13:30.140" v="269" actId="20577"/>
          <ac:spMkLst>
            <pc:docMk/>
            <pc:sldMk cId="96700617" sldId="293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20.140" v="265" actId="20577"/>
        <pc:sldMkLst>
          <pc:docMk/>
          <pc:sldMk cId="1383907567" sldId="294"/>
        </pc:sldMkLst>
        <pc:spChg chg="mod">
          <ac:chgData name="泰治郎" userId="6772d901-fb9c-47ad-9b32-26bde63bf99d" providerId="ADAL" clId="{6CDFA904-DE97-4DBC-A27F-5299B88FC2CD}" dt="2020-02-05T09:13:20.140" v="265" actId="20577"/>
          <ac:spMkLst>
            <pc:docMk/>
            <pc:sldMk cId="1383907567" sldId="294"/>
            <ac:spMk id="50" creationId="{625F79AE-AB84-411B-97A5-F7063C1C9BD0}"/>
          </ac:spMkLst>
        </pc:spChg>
      </pc:sldChg>
      <pc:sldChg chg="modSp ord">
        <pc:chgData name="泰治郎" userId="6772d901-fb9c-47ad-9b32-26bde63bf99d" providerId="ADAL" clId="{6CDFA904-DE97-4DBC-A27F-5299B88FC2CD}" dt="2020-02-05T09:11:47.140" v="213"/>
        <pc:sldMkLst>
          <pc:docMk/>
          <pc:sldMk cId="3964208013" sldId="296"/>
        </pc:sldMkLst>
        <pc:spChg chg="mod">
          <ac:chgData name="泰治郎" userId="6772d901-fb9c-47ad-9b32-26bde63bf99d" providerId="ADAL" clId="{6CDFA904-DE97-4DBC-A27F-5299B88FC2CD}" dt="2020-02-05T09:11:40.084" v="211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0:37.380" v="200" actId="20577"/>
        <pc:sldMkLst>
          <pc:docMk/>
          <pc:sldMk cId="3183531540" sldId="297"/>
        </pc:sldMkLst>
        <pc:spChg chg="mod">
          <ac:chgData name="泰治郎" userId="6772d901-fb9c-47ad-9b32-26bde63bf99d" providerId="ADAL" clId="{6CDFA904-DE97-4DBC-A27F-5299B88FC2CD}" dt="2020-02-05T09:10:37.380" v="200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modSp">
        <pc:chgData name="泰治郎" userId="6772d901-fb9c-47ad-9b32-26bde63bf99d" providerId="ADAL" clId="{6CDFA904-DE97-4DBC-A27F-5299B88FC2CD}" dt="2020-02-05T09:08:58.370" v="188" actId="1076"/>
        <pc:sldMkLst>
          <pc:docMk/>
          <pc:sldMk cId="2668029743" sldId="298"/>
        </pc:sldMkLst>
        <pc:spChg chg="add mod">
          <ac:chgData name="泰治郎" userId="6772d901-fb9c-47ad-9b32-26bde63bf99d" providerId="ADAL" clId="{6CDFA904-DE97-4DBC-A27F-5299B88FC2CD}" dt="2020-02-05T09:08:58.370" v="188" actId="1076"/>
          <ac:spMkLst>
            <pc:docMk/>
            <pc:sldMk cId="2668029743" sldId="298"/>
            <ac:spMk id="3" creationId="{4671A100-C036-4AF0-9EEF-80814FEB9A89}"/>
          </ac:spMkLst>
        </pc:spChg>
        <pc:spChg chg="add mod">
          <ac:chgData name="泰治郎" userId="6772d901-fb9c-47ad-9b32-26bde63bf99d" providerId="ADAL" clId="{6CDFA904-DE97-4DBC-A27F-5299B88FC2CD}" dt="2020-02-05T09:08:55.442" v="187" actId="1076"/>
          <ac:spMkLst>
            <pc:docMk/>
            <pc:sldMk cId="2668029743" sldId="298"/>
            <ac:spMk id="51" creationId="{277AEA51-8ED1-4876-83CE-8A8AD4672183}"/>
          </ac:spMkLst>
        </pc:spChg>
        <pc:grpChg chg="mod">
          <ac:chgData name="泰治郎" userId="6772d901-fb9c-47ad-9b32-26bde63bf99d" providerId="ADAL" clId="{6CDFA904-DE97-4DBC-A27F-5299B88FC2CD}" dt="2020-02-05T09:07:18.116" v="97" actId="1035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CDFA904-DE97-4DBC-A27F-5299B88FC2CD}" dt="2020-02-05T09:08:14.350" v="177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modSp">
        <pc:chgData name="泰治郎" userId="6772d901-fb9c-47ad-9b32-26bde63bf99d" providerId="ADAL" clId="{6CDFA904-DE97-4DBC-A27F-5299B88FC2CD}" dt="2020-02-05T09:10:24.059" v="190" actId="1076"/>
        <pc:sldMkLst>
          <pc:docMk/>
          <pc:sldMk cId="2597648429" sldId="302"/>
        </pc:sldMkLst>
        <pc:grpChg chg="mod">
          <ac:chgData name="泰治郎" userId="6772d901-fb9c-47ad-9b32-26bde63bf99d" providerId="ADAL" clId="{6CDFA904-DE97-4DBC-A27F-5299B88FC2CD}" dt="2020-02-05T09:10:24.059" v="190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">
          <ac:chgData name="泰治郎" userId="6772d901-fb9c-47ad-9b32-26bde63bf99d" providerId="ADAL" clId="{6CDFA904-DE97-4DBC-A27F-5299B88FC2CD}" dt="2020-02-05T09:10:19.306" v="189"/>
          <ac:graphicFrameMkLst>
            <pc:docMk/>
            <pc:sldMk cId="2597648429" sldId="302"/>
            <ac:graphicFrameMk id="17" creationId="{FEA0BC3C-4A06-4C2E-A1FB-B7EBAC7448DE}"/>
          </ac:graphicFrameMkLst>
        </pc:graphicFrameChg>
      </pc:sldChg>
      <pc:sldChg chg="modSp ord">
        <pc:chgData name="泰治郎" userId="6772d901-fb9c-47ad-9b32-26bde63bf99d" providerId="ADAL" clId="{6CDFA904-DE97-4DBC-A27F-5299B88FC2CD}" dt="2020-02-05T09:12:46.196" v="248"/>
        <pc:sldMkLst>
          <pc:docMk/>
          <pc:sldMk cId="36528205" sldId="303"/>
        </pc:sldMkLst>
        <pc:spChg chg="mod">
          <ac:chgData name="泰治郎" userId="6772d901-fb9c-47ad-9b32-26bde63bf99d" providerId="ADAL" clId="{6CDFA904-DE97-4DBC-A27F-5299B88FC2CD}" dt="2020-02-05T09:11:04.756" v="204" actId="20577"/>
          <ac:spMkLst>
            <pc:docMk/>
            <pc:sldMk cId="36528205" sldId="303"/>
            <ac:spMk id="50" creationId="{625F79AE-AB84-411B-97A5-F7063C1C9BD0}"/>
          </ac:spMkLst>
        </pc:spChg>
      </pc:sldChg>
      <pc:sldChg chg="ord">
        <pc:chgData name="泰治郎" userId="6772d901-fb9c-47ad-9b32-26bde63bf99d" providerId="ADAL" clId="{6CDFA904-DE97-4DBC-A27F-5299B88FC2CD}" dt="2020-02-05T09:11:16.596" v="208"/>
        <pc:sldMkLst>
          <pc:docMk/>
          <pc:sldMk cId="2363082684" sldId="304"/>
        </pc:sldMkLst>
      </pc:sldChg>
    </pc:docChg>
  </pc:docChgLst>
  <pc:docChgLst>
    <pc:chgData clId="Web-{720425CA-83A6-BE9E-8890-CF7AA904F063}"/>
    <pc:docChg chg="modSld">
      <pc:chgData name="" userId="" providerId="" clId="Web-{720425CA-83A6-BE9E-8890-CF7AA904F063}" dt="2020-03-05T08:56:49.440" v="0" actId="1076"/>
      <pc:docMkLst>
        <pc:docMk/>
      </pc:docMkLst>
      <pc:sldChg chg="modSp">
        <pc:chgData name="" userId="" providerId="" clId="Web-{720425CA-83A6-BE9E-8890-CF7AA904F063}" dt="2020-03-05T08:56:49.440" v="0" actId="1076"/>
        <pc:sldMkLst>
          <pc:docMk/>
          <pc:sldMk cId="1438009587" sldId="270"/>
        </pc:sldMkLst>
        <pc:spChg chg="mod">
          <ac:chgData name="" userId="" providerId="" clId="Web-{720425CA-83A6-BE9E-8890-CF7AA904F063}" dt="2020-03-05T08:56:49.440" v="0" actId="1076"/>
          <ac:spMkLst>
            <pc:docMk/>
            <pc:sldMk cId="1438009587" sldId="270"/>
            <ac:spMk id="42" creationId="{9EBA0994-951E-4FE0-B26A-83BD0CE7793D}"/>
          </ac:spMkLst>
        </pc:spChg>
      </pc:sldChg>
    </pc:docChg>
  </pc:docChgLst>
  <pc:docChgLst>
    <pc:chgData name="鈴木 泰治郎" userId="S::t-suzuki@solidsphere.onmicrosoft.com::6772d901-fb9c-47ad-9b32-26bde63bf99d" providerId="AD" clId="Web-{0058DFC6-77CB-2B82-9BAD-E4ACAB8FD141}"/>
    <pc:docChg chg="modSld">
      <pc:chgData name="鈴木 泰治郎" userId="S::t-suzuki@solidsphere.onmicrosoft.com::6772d901-fb9c-47ad-9b32-26bde63bf99d" providerId="AD" clId="Web-{0058DFC6-77CB-2B82-9BAD-E4ACAB8FD141}" dt="2020-02-18T08:08:01.412" v="4" actId="20577"/>
      <pc:docMkLst>
        <pc:docMk/>
      </pc:docMkLst>
      <pc:sldChg chg="modSp">
        <pc:chgData name="鈴木 泰治郎" userId="S::t-suzuki@solidsphere.onmicrosoft.com::6772d901-fb9c-47ad-9b32-26bde63bf99d" providerId="AD" clId="Web-{0058DFC6-77CB-2B82-9BAD-E4ACAB8FD141}" dt="2020-02-18T08:08:01.288" v="2" actId="20577"/>
        <pc:sldMkLst>
          <pc:docMk/>
          <pc:sldMk cId="3212158769" sldId="306"/>
        </pc:sldMkLst>
        <pc:spChg chg="mod">
          <ac:chgData name="鈴木 泰治郎" userId="S::t-suzuki@solidsphere.onmicrosoft.com::6772d901-fb9c-47ad-9b32-26bde63bf99d" providerId="AD" clId="Web-{0058DFC6-77CB-2B82-9BAD-E4ACAB8FD141}" dt="2020-02-18T08:08:01.288" v="2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clId="Web-{1BC7442E-C133-AE19-FC7C-9C5999F34669}"/>
    <pc:docChg chg="modSld">
      <pc:chgData name="" userId="" providerId="" clId="Web-{1BC7442E-C133-AE19-FC7C-9C5999F34669}" dt="2020-02-25T03:56:43.028" v="1" actId="20577"/>
      <pc:docMkLst>
        <pc:docMk/>
      </pc:docMkLst>
      <pc:sldChg chg="modSp">
        <pc:chgData name="" userId="" providerId="" clId="Web-{1BC7442E-C133-AE19-FC7C-9C5999F34669}" dt="2020-02-25T03:56:43.028" v="0" actId="20577"/>
        <pc:sldMkLst>
          <pc:docMk/>
          <pc:sldMk cId="2363082684" sldId="304"/>
        </pc:sldMkLst>
        <pc:spChg chg="mod">
          <ac:chgData name="" userId="" providerId="" clId="Web-{1BC7442E-C133-AE19-FC7C-9C5999F34669}" dt="2020-02-25T03:56:43.028" v="0" actId="20577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  <pc:docChgLst>
    <pc:chgData name="鈴木 泰治郎" userId="6772d901-fb9c-47ad-9b32-26bde63bf99d" providerId="ADAL" clId="{A2DB5AC1-AC68-47AF-A571-6F4B26228BA5}"/>
    <pc:docChg chg="undo redo custSel modSld">
      <pc:chgData name="鈴木 泰治郎" userId="6772d901-fb9c-47ad-9b32-26bde63bf99d" providerId="ADAL" clId="{A2DB5AC1-AC68-47AF-A571-6F4B26228BA5}" dt="2020-03-08T18:06:38.766" v="259"/>
      <pc:docMkLst>
        <pc:docMk/>
      </pc:docMkLst>
      <pc:sldChg chg="addSp delSp modSp">
        <pc:chgData name="鈴木 泰治郎" userId="6772d901-fb9c-47ad-9b32-26bde63bf99d" providerId="ADAL" clId="{A2DB5AC1-AC68-47AF-A571-6F4B26228BA5}" dt="2020-03-06T03:00:07.112" v="117" actId="1036"/>
        <pc:sldMkLst>
          <pc:docMk/>
          <pc:sldMk cId="1317571951" sldId="288"/>
        </pc:sldMkLst>
        <pc:spChg chg="mod">
          <ac:chgData name="鈴木 泰治郎" userId="6772d901-fb9c-47ad-9b32-26bde63bf99d" providerId="ADAL" clId="{A2DB5AC1-AC68-47AF-A571-6F4B26228BA5}" dt="2020-03-06T02:59:17.607" v="99" actId="1038"/>
          <ac:spMkLst>
            <pc:docMk/>
            <pc:sldMk cId="1317571951" sldId="288"/>
            <ac:spMk id="51" creationId="{1C7BB309-024C-4137-B30D-28CBCD8941F0}"/>
          </ac:spMkLst>
        </pc:spChg>
        <pc:spChg chg="mod">
          <ac:chgData name="鈴木 泰治郎" userId="6772d901-fb9c-47ad-9b32-26bde63bf99d" providerId="ADAL" clId="{A2DB5AC1-AC68-47AF-A571-6F4B26228BA5}" dt="2020-03-06T02:59:35.209" v="104" actId="1076"/>
          <ac:spMkLst>
            <pc:docMk/>
            <pc:sldMk cId="1317571951" sldId="288"/>
            <ac:spMk id="60" creationId="{5D91DA66-E317-4907-A863-05785253BDF4}"/>
          </ac:spMkLst>
        </pc:spChg>
        <pc:spChg chg="mod">
          <ac:chgData name="鈴木 泰治郎" userId="6772d901-fb9c-47ad-9b32-26bde63bf99d" providerId="ADAL" clId="{A2DB5AC1-AC68-47AF-A571-6F4B26228BA5}" dt="2020-03-06T02:59:50.442" v="110" actId="1076"/>
          <ac:spMkLst>
            <pc:docMk/>
            <pc:sldMk cId="1317571951" sldId="288"/>
            <ac:spMk id="61" creationId="{ACAEF1FD-C4BC-4165-9CB7-524FF222DE60}"/>
          </ac:spMkLst>
        </pc:spChg>
        <pc:picChg chg="del mod">
          <ac:chgData name="鈴木 泰治郎" userId="6772d901-fb9c-47ad-9b32-26bde63bf99d" providerId="ADAL" clId="{A2DB5AC1-AC68-47AF-A571-6F4B26228BA5}" dt="2020-03-06T02:57:31.247" v="22" actId="478"/>
          <ac:picMkLst>
            <pc:docMk/>
            <pc:sldMk cId="1317571951" sldId="288"/>
            <ac:picMk id="57" creationId="{D3D4C8E9-6469-4728-B525-0A78798D0A6B}"/>
          </ac:picMkLst>
        </pc:picChg>
        <pc:picChg chg="add mod ord">
          <ac:chgData name="鈴木 泰治郎" userId="6772d901-fb9c-47ad-9b32-26bde63bf99d" providerId="ADAL" clId="{A2DB5AC1-AC68-47AF-A571-6F4B26228BA5}" dt="2020-03-06T03:00:07.112" v="117" actId="1036"/>
          <ac:picMkLst>
            <pc:docMk/>
            <pc:sldMk cId="1317571951" sldId="288"/>
            <ac:picMk id="64" creationId="{47FDC7C3-2AD9-4D42-8CC5-E01F8AF62D56}"/>
          </ac:picMkLst>
        </pc:picChg>
        <pc:picChg chg="add mod ord">
          <ac:chgData name="鈴木 泰治郎" userId="6772d901-fb9c-47ad-9b32-26bde63bf99d" providerId="ADAL" clId="{A2DB5AC1-AC68-47AF-A571-6F4B26228BA5}" dt="2020-03-06T02:57:30.390" v="21" actId="167"/>
          <ac:picMkLst>
            <pc:docMk/>
            <pc:sldMk cId="1317571951" sldId="288"/>
            <ac:picMk id="66" creationId="{BFDEB3D5-DC5D-4C6D-B539-F5F67A8F7C0F}"/>
          </ac:picMkLst>
        </pc:picChg>
        <pc:picChg chg="del">
          <ac:chgData name="鈴木 泰治郎" userId="6772d901-fb9c-47ad-9b32-26bde63bf99d" providerId="ADAL" clId="{A2DB5AC1-AC68-47AF-A571-6F4B26228BA5}" dt="2020-03-06T02:56:50.857" v="6" actId="478"/>
          <ac:picMkLst>
            <pc:docMk/>
            <pc:sldMk cId="1317571951" sldId="288"/>
            <ac:picMk id="95" creationId="{5AC5D61F-4338-4BC4-9492-842B54F20E1E}"/>
          </ac:picMkLst>
        </pc:picChg>
        <pc:cxnChg chg="mod">
          <ac:chgData name="鈴木 泰治郎" userId="6772d901-fb9c-47ad-9b32-26bde63bf99d" providerId="ADAL" clId="{A2DB5AC1-AC68-47AF-A571-6F4B26228BA5}" dt="2020-03-06T03:00:07.112" v="117" actId="1036"/>
          <ac:cxnSpMkLst>
            <pc:docMk/>
            <pc:sldMk cId="1317571951" sldId="288"/>
            <ac:cxnSpMk id="11" creationId="{E673A0AC-DEA6-4A36-B65C-14C3489AE667}"/>
          </ac:cxnSpMkLst>
        </pc:cxnChg>
        <pc:cxnChg chg="mod">
          <ac:chgData name="鈴木 泰治郎" userId="6772d901-fb9c-47ad-9b32-26bde63bf99d" providerId="ADAL" clId="{A2DB5AC1-AC68-47AF-A571-6F4B26228BA5}" dt="2020-03-06T02:59:31.970" v="102" actId="14100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A2DB5AC1-AC68-47AF-A571-6F4B26228BA5}" dt="2020-03-06T02:59:07.632" v="94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鈴木 泰治郎" userId="6772d901-fb9c-47ad-9b32-26bde63bf99d" providerId="ADAL" clId="{A2DB5AC1-AC68-47AF-A571-6F4B26228BA5}" dt="2020-03-06T02:59:40.373" v="106" actId="14100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鈴木 泰治郎" userId="6772d901-fb9c-47ad-9b32-26bde63bf99d" providerId="ADAL" clId="{A2DB5AC1-AC68-47AF-A571-6F4B26228BA5}" dt="2020-03-06T03:00:07.112" v="117" actId="1036"/>
          <ac:cxnSpMkLst>
            <pc:docMk/>
            <pc:sldMk cId="1317571951" sldId="288"/>
            <ac:cxnSpMk id="56" creationId="{B14CF993-6DC2-4012-BB8A-FFD6E9E0E443}"/>
          </ac:cxnSpMkLst>
        </pc:cxnChg>
        <pc:cxnChg chg="mod">
          <ac:chgData name="鈴木 泰治郎" userId="6772d901-fb9c-47ad-9b32-26bde63bf99d" providerId="ADAL" clId="{A2DB5AC1-AC68-47AF-A571-6F4B26228BA5}" dt="2020-03-06T02:59:17.607" v="99" actId="1038"/>
          <ac:cxnSpMkLst>
            <pc:docMk/>
            <pc:sldMk cId="1317571951" sldId="288"/>
            <ac:cxnSpMk id="59" creationId="{8FEC5B49-8C12-4C9B-BFCC-E819D89FD74A}"/>
          </ac:cxnSpMkLst>
        </pc:cxnChg>
        <pc:cxnChg chg="add mod">
          <ac:chgData name="鈴木 泰治郎" userId="6772d901-fb9c-47ad-9b32-26bde63bf99d" providerId="ADAL" clId="{A2DB5AC1-AC68-47AF-A571-6F4B26228BA5}" dt="2020-03-06T02:59:47.162" v="109" actId="14100"/>
          <ac:cxnSpMkLst>
            <pc:docMk/>
            <pc:sldMk cId="1317571951" sldId="288"/>
            <ac:cxnSpMk id="71" creationId="{6B00198F-1919-4BEC-B1A3-DA4028DBA7A6}"/>
          </ac:cxnSpMkLst>
        </pc:cxnChg>
        <pc:cxnChg chg="mod">
          <ac:chgData name="鈴木 泰治郎" userId="6772d901-fb9c-47ad-9b32-26bde63bf99d" providerId="ADAL" clId="{A2DB5AC1-AC68-47AF-A571-6F4B26228BA5}" dt="2020-03-06T02:59:10.512" v="95" actId="14100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鈴木 泰治郎" userId="6772d901-fb9c-47ad-9b32-26bde63bf99d" providerId="ADAL" clId="{A2DB5AC1-AC68-47AF-A571-6F4B26228BA5}" dt="2020-03-06T02:57:37.667" v="24" actId="14100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A2DB5AC1-AC68-47AF-A571-6F4B26228BA5}" dt="2020-03-08T18:06:38.766" v="259"/>
        <pc:sldMkLst>
          <pc:docMk/>
          <pc:sldMk cId="2668029743" sldId="298"/>
        </pc:sldMkLst>
        <pc:graphicFrameChg chg="mod modGraphic">
          <ac:chgData name="鈴木 泰治郎" userId="6772d901-fb9c-47ad-9b32-26bde63bf99d" providerId="ADAL" clId="{A2DB5AC1-AC68-47AF-A571-6F4B26228BA5}" dt="2020-03-08T18:06:38.766" v="259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addSp delSp modSp">
        <pc:chgData name="鈴木 泰治郎" userId="6772d901-fb9c-47ad-9b32-26bde63bf99d" providerId="ADAL" clId="{A2DB5AC1-AC68-47AF-A571-6F4B26228BA5}" dt="2020-03-06T02:58:49.771" v="93" actId="1037"/>
        <pc:sldMkLst>
          <pc:docMk/>
          <pc:sldMk cId="1454084680" sldId="300"/>
        </pc:sldMkLst>
        <pc:spChg chg="mod">
          <ac:chgData name="鈴木 泰治郎" userId="6772d901-fb9c-47ad-9b32-26bde63bf99d" providerId="ADAL" clId="{A2DB5AC1-AC68-47AF-A571-6F4B26228BA5}" dt="2020-03-06T02:58:30.962" v="63" actId="1035"/>
          <ac:spMkLst>
            <pc:docMk/>
            <pc:sldMk cId="1454084680" sldId="300"/>
            <ac:spMk id="7" creationId="{C8E3500A-D141-4B23-A868-C1E5D2BE60FB}"/>
          </ac:spMkLst>
        </pc:spChg>
        <pc:spChg chg="mod">
          <ac:chgData name="鈴木 泰治郎" userId="6772d901-fb9c-47ad-9b32-26bde63bf99d" providerId="ADAL" clId="{A2DB5AC1-AC68-47AF-A571-6F4B26228BA5}" dt="2020-03-06T02:58:30.962" v="63" actId="1035"/>
          <ac:spMkLst>
            <pc:docMk/>
            <pc:sldMk cId="1454084680" sldId="300"/>
            <ac:spMk id="38" creationId="{CDACF576-67AC-4BEF-BD88-FCD9EBC75D26}"/>
          </ac:spMkLst>
        </pc:spChg>
        <pc:spChg chg="mod">
          <ac:chgData name="鈴木 泰治郎" userId="6772d901-fb9c-47ad-9b32-26bde63bf99d" providerId="ADAL" clId="{A2DB5AC1-AC68-47AF-A571-6F4B26228BA5}" dt="2020-03-06T02:58:49.771" v="93" actId="1037"/>
          <ac:spMkLst>
            <pc:docMk/>
            <pc:sldMk cId="1454084680" sldId="300"/>
            <ac:spMk id="39" creationId="{8B9D842D-6669-428D-8532-6D37E38A9F6B}"/>
          </ac:spMkLst>
        </pc:spChg>
        <pc:spChg chg="mod">
          <ac:chgData name="鈴木 泰治郎" userId="6772d901-fb9c-47ad-9b32-26bde63bf99d" providerId="ADAL" clId="{A2DB5AC1-AC68-47AF-A571-6F4B26228BA5}" dt="2020-03-06T02:58:47.331" v="92" actId="1037"/>
          <ac:spMkLst>
            <pc:docMk/>
            <pc:sldMk cId="1454084680" sldId="300"/>
            <ac:spMk id="43" creationId="{E0C3AC03-EBB5-4E60-9EDD-81B728858872}"/>
          </ac:spMkLst>
        </pc:spChg>
        <pc:spChg chg="mod">
          <ac:chgData name="鈴木 泰治郎" userId="6772d901-fb9c-47ad-9b32-26bde63bf99d" providerId="ADAL" clId="{A2DB5AC1-AC68-47AF-A571-6F4B26228BA5}" dt="2020-03-06T02:58:38.676" v="91" actId="1037"/>
          <ac:spMkLst>
            <pc:docMk/>
            <pc:sldMk cId="1454084680" sldId="300"/>
            <ac:spMk id="102" creationId="{4FFDD4BD-92A8-44C7-BFBC-939A02DB581C}"/>
          </ac:spMkLst>
        </pc:spChg>
        <pc:picChg chg="del">
          <ac:chgData name="鈴木 泰治郎" userId="6772d901-fb9c-47ad-9b32-26bde63bf99d" providerId="ADAL" clId="{A2DB5AC1-AC68-47AF-A571-6F4B26228BA5}" dt="2020-03-06T02:57:06.233" v="10" actId="478"/>
          <ac:picMkLst>
            <pc:docMk/>
            <pc:sldMk cId="1454084680" sldId="300"/>
            <ac:picMk id="42" creationId="{F2318EBE-45B4-4AD9-8BFC-3DDBBACDB14F}"/>
          </ac:picMkLst>
        </pc:picChg>
        <pc:picChg chg="add del">
          <ac:chgData name="鈴木 泰治郎" userId="6772d901-fb9c-47ad-9b32-26bde63bf99d" providerId="ADAL" clId="{A2DB5AC1-AC68-47AF-A571-6F4B26228BA5}" dt="2020-03-06T02:57:57.349" v="30" actId="478"/>
          <ac:picMkLst>
            <pc:docMk/>
            <pc:sldMk cId="1454084680" sldId="300"/>
            <ac:picMk id="51" creationId="{CEF57ECB-2892-43C6-AB54-90717D56C45F}"/>
          </ac:picMkLst>
        </pc:picChg>
        <pc:picChg chg="add mod ord">
          <ac:chgData name="鈴木 泰治郎" userId="6772d901-fb9c-47ad-9b32-26bde63bf99d" providerId="ADAL" clId="{A2DB5AC1-AC68-47AF-A571-6F4B26228BA5}" dt="2020-03-06T02:57:04.968" v="9" actId="167"/>
          <ac:picMkLst>
            <pc:docMk/>
            <pc:sldMk cId="1454084680" sldId="300"/>
            <ac:picMk id="56" creationId="{ADCCCF76-6FDD-4446-B432-446A7A81779E}"/>
          </ac:picMkLst>
        </pc:picChg>
        <pc:picChg chg="add mod ord">
          <ac:chgData name="鈴木 泰治郎" userId="6772d901-fb9c-47ad-9b32-26bde63bf99d" providerId="ADAL" clId="{A2DB5AC1-AC68-47AF-A571-6F4B26228BA5}" dt="2020-03-06T02:58:00.293" v="32" actId="1076"/>
          <ac:picMkLst>
            <pc:docMk/>
            <pc:sldMk cId="1454084680" sldId="300"/>
            <ac:picMk id="57" creationId="{1F4352E8-9756-450C-B280-9111CA1AEFEC}"/>
          </ac:picMkLst>
        </pc:picChg>
        <pc:picChg chg="del">
          <ac:chgData name="鈴木 泰治郎" userId="6772d901-fb9c-47ad-9b32-26bde63bf99d" providerId="ADAL" clId="{A2DB5AC1-AC68-47AF-A571-6F4B26228BA5}" dt="2020-03-06T02:57:57.932" v="31" actId="478"/>
          <ac:picMkLst>
            <pc:docMk/>
            <pc:sldMk cId="1454084680" sldId="300"/>
            <ac:picMk id="92" creationId="{BDF9C5A4-4195-40EC-9E2F-E37258D1C88B}"/>
          </ac:picMkLst>
        </pc:picChg>
        <pc:cxnChg chg="mod">
          <ac:chgData name="鈴木 泰治郎" userId="6772d901-fb9c-47ad-9b32-26bde63bf99d" providerId="ADAL" clId="{A2DB5AC1-AC68-47AF-A571-6F4B26228BA5}" dt="2020-03-06T02:57:57.932" v="31" actId="478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鈴木 泰治郎" userId="6772d901-fb9c-47ad-9b32-26bde63bf99d" providerId="ADAL" clId="{A2DB5AC1-AC68-47AF-A571-6F4B26228BA5}" dt="2020-03-06T02:58:30.962" v="63" actId="1035"/>
          <ac:cxnSpMkLst>
            <pc:docMk/>
            <pc:sldMk cId="1454084680" sldId="300"/>
            <ac:cxnSpMk id="5" creationId="{33564607-A355-4E54-95EF-A5516E9F0E10}"/>
          </ac:cxnSpMkLst>
        </pc:cxnChg>
        <pc:cxnChg chg="mod">
          <ac:chgData name="鈴木 泰治郎" userId="6772d901-fb9c-47ad-9b32-26bde63bf99d" providerId="ADAL" clId="{A2DB5AC1-AC68-47AF-A571-6F4B26228BA5}" dt="2020-03-06T02:58:14.543" v="36" actId="14100"/>
          <ac:cxnSpMkLst>
            <pc:docMk/>
            <pc:sldMk cId="1454084680" sldId="300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A2DB5AC1-AC68-47AF-A571-6F4B26228BA5}" dt="2020-03-06T02:58:47.331" v="92" actId="1037"/>
          <ac:cxnSpMkLst>
            <pc:docMk/>
            <pc:sldMk cId="1454084680" sldId="300"/>
            <ac:cxnSpMk id="44" creationId="{1F478D8A-6B97-4FCF-BA2A-D692CEC6D6CF}"/>
          </ac:cxnSpMkLst>
        </pc:cxnChg>
        <pc:cxnChg chg="mod">
          <ac:chgData name="鈴木 泰治郎" userId="6772d901-fb9c-47ad-9b32-26bde63bf99d" providerId="ADAL" clId="{A2DB5AC1-AC68-47AF-A571-6F4B26228BA5}" dt="2020-03-06T02:58:18.810" v="38" actId="14100"/>
          <ac:cxnSpMkLst>
            <pc:docMk/>
            <pc:sldMk cId="1454084680" sldId="300"/>
            <ac:cxnSpMk id="45" creationId="{988A4D9C-E6C3-458D-B30E-176004A57D78}"/>
          </ac:cxnSpMkLst>
        </pc:cxnChg>
        <pc:cxnChg chg="mod">
          <ac:chgData name="鈴木 泰治郎" userId="6772d901-fb9c-47ad-9b32-26bde63bf99d" providerId="ADAL" clId="{A2DB5AC1-AC68-47AF-A571-6F4B26228BA5}" dt="2020-03-06T02:58:21.103" v="39" actId="14100"/>
          <ac:cxnSpMkLst>
            <pc:docMk/>
            <pc:sldMk cId="1454084680" sldId="300"/>
            <ac:cxnSpMk id="46" creationId="{89540935-BEF9-4918-959B-B1463E2990D0}"/>
          </ac:cxnSpMkLst>
        </pc:cxnChg>
        <pc:cxnChg chg="mod">
          <ac:chgData name="鈴木 泰治郎" userId="6772d901-fb9c-47ad-9b32-26bde63bf99d" providerId="ADAL" clId="{A2DB5AC1-AC68-47AF-A571-6F4B26228BA5}" dt="2020-03-06T02:58:10.713" v="35" actId="14100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A2DB5AC1-AC68-47AF-A571-6F4B26228BA5}" dt="2020-03-06T03:41:33.886" v="180" actId="20577"/>
        <pc:sldMkLst>
          <pc:docMk/>
          <pc:sldMk cId="2363082684" sldId="304"/>
        </pc:sldMkLst>
        <pc:spChg chg="mod">
          <ac:chgData name="鈴木 泰治郎" userId="6772d901-fb9c-47ad-9b32-26bde63bf99d" providerId="ADAL" clId="{A2DB5AC1-AC68-47AF-A571-6F4B26228BA5}" dt="2020-03-06T03:41:33.886" v="180" actId="20577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A2DB5AC1-AC68-47AF-A571-6F4B26228BA5}" dt="2020-03-06T03:40:04.504" v="147" actId="207"/>
          <ac:spMkLst>
            <pc:docMk/>
            <pc:sldMk cId="2363082684" sldId="304"/>
            <ac:spMk id="90" creationId="{4A6B3103-50AA-4F25-A3D8-1F757858C106}"/>
          </ac:spMkLst>
        </pc:spChg>
      </pc:sldChg>
      <pc:sldChg chg="modSp">
        <pc:chgData name="鈴木 泰治郎" userId="6772d901-fb9c-47ad-9b32-26bde63bf99d" providerId="ADAL" clId="{A2DB5AC1-AC68-47AF-A571-6F4B26228BA5}" dt="2020-03-06T03:42:21.571" v="181" actId="1076"/>
        <pc:sldMkLst>
          <pc:docMk/>
          <pc:sldMk cId="2641795594" sldId="310"/>
        </pc:sldMkLst>
        <pc:spChg chg="mod">
          <ac:chgData name="鈴木 泰治郎" userId="6772d901-fb9c-47ad-9b32-26bde63bf99d" providerId="ADAL" clId="{A2DB5AC1-AC68-47AF-A571-6F4B26228BA5}" dt="2020-03-06T03:42:21.571" v="181" actId="1076"/>
          <ac:spMkLst>
            <pc:docMk/>
            <pc:sldMk cId="2641795594" sldId="310"/>
            <ac:spMk id="19" creationId="{5AFA452C-B1AB-4129-8BF4-6E73C5B1638A}"/>
          </ac:spMkLst>
        </pc:spChg>
      </pc:sldChg>
    </pc:docChg>
  </pc:docChgLst>
  <pc:docChgLst>
    <pc:chgData name="宮田 真吾" userId="4ba5a9ab-51ce-4310-98ef-e7601ee4f061" providerId="ADAL" clId="{AA2EBBDF-DA38-454F-A11B-AE5901422678}"/>
    <pc:docChg chg="undo custSel modSld">
      <pc:chgData name="宮田 真吾" userId="4ba5a9ab-51ce-4310-98ef-e7601ee4f061" providerId="ADAL" clId="{AA2EBBDF-DA38-454F-A11B-AE5901422678}" dt="2020-03-03T09:06:42.784" v="3" actId="1076"/>
      <pc:docMkLst>
        <pc:docMk/>
      </pc:docMkLst>
      <pc:sldChg chg="modSp">
        <pc:chgData name="宮田 真吾" userId="4ba5a9ab-51ce-4310-98ef-e7601ee4f061" providerId="ADAL" clId="{AA2EBBDF-DA38-454F-A11B-AE5901422678}" dt="2020-03-03T09:06:42.784" v="3" actId="1076"/>
        <pc:sldMkLst>
          <pc:docMk/>
          <pc:sldMk cId="1317571951" sldId="288"/>
        </pc:sldMkLst>
        <pc:picChg chg="mod">
          <ac:chgData name="宮田 真吾" userId="4ba5a9ab-51ce-4310-98ef-e7601ee4f061" providerId="ADAL" clId="{AA2EBBDF-DA38-454F-A11B-AE5901422678}" dt="2020-03-03T09:06:42.784" v="3" actId="1076"/>
          <ac:picMkLst>
            <pc:docMk/>
            <pc:sldMk cId="1317571951" sldId="288"/>
            <ac:picMk id="57" creationId="{D3D4C8E9-6469-4728-B525-0A78798D0A6B}"/>
          </ac:picMkLst>
        </pc:pic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56" creationId="{B14CF993-6DC2-4012-BB8A-FFD6E9E0E443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59" creationId="{8FEC5B49-8C12-4C9B-BFCC-E819D89FD74A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101" creationId="{83004F6A-545A-4AB1-81E3-2C92F181F719}"/>
          </ac:cxnSpMkLst>
        </pc:cxnChg>
      </pc:sldChg>
    </pc:docChg>
  </pc:docChgLst>
  <pc:docChgLst>
    <pc:chgData name="鈴木 泰治郎" userId="S::t-suzuki@solidsphere.onmicrosoft.com::6772d901-fb9c-47ad-9b32-26bde63bf99d" providerId="AD" clId="Web-{EB6C1FA0-C44C-930D-B784-727469F3CEBC}"/>
    <pc:docChg chg="modSld">
      <pc:chgData name="鈴木 泰治郎" userId="S::t-suzuki@solidsphere.onmicrosoft.com::6772d901-fb9c-47ad-9b32-26bde63bf99d" providerId="AD" clId="Web-{EB6C1FA0-C44C-930D-B784-727469F3CEBC}" dt="2020-02-18T09:25:51.049" v="60" actId="1076"/>
      <pc:docMkLst>
        <pc:docMk/>
      </pc:docMkLst>
      <pc:sldChg chg="addSp delSp modSp">
        <pc:chgData name="鈴木 泰治郎" userId="S::t-suzuki@solidsphere.onmicrosoft.com::6772d901-fb9c-47ad-9b32-26bde63bf99d" providerId="AD" clId="Web-{EB6C1FA0-C44C-930D-B784-727469F3CEBC}" dt="2020-02-18T09:25:51.049" v="60" actId="1076"/>
        <pc:sldMkLst>
          <pc:docMk/>
          <pc:sldMk cId="3945621981" sldId="287"/>
        </pc:sldMkLst>
        <pc:spChg chg="add del mod">
          <ac:chgData name="鈴木 泰治郎" userId="S::t-suzuki@solidsphere.onmicrosoft.com::6772d901-fb9c-47ad-9b32-26bde63bf99d" providerId="AD" clId="Web-{EB6C1FA0-C44C-930D-B784-727469F3CEBC}" dt="2020-02-18T09:23:52.221" v="14"/>
          <ac:spMkLst>
            <pc:docMk/>
            <pc:sldMk cId="3945621981" sldId="287"/>
            <ac:spMk id="2" creationId="{BBBDE6AF-52B0-4613-91D5-1D1DAF83A4C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56" v="19" actId="1076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71" v="20" actId="1076"/>
          <ac:spMkLst>
            <pc:docMk/>
            <pc:sldMk cId="3945621981" sldId="287"/>
            <ac:spMk id="16" creationId="{3B724A5A-DEC8-4D2C-B29C-7810D58A28AC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0.659" v="0"/>
          <ac:spMkLst>
            <pc:docMk/>
            <pc:sldMk cId="3945621981" sldId="287"/>
            <ac:spMk id="17" creationId="{A86ABE03-77D9-4873-BFD7-F016C01882B8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9.315" v="1"/>
          <ac:spMkLst>
            <pc:docMk/>
            <pc:sldMk cId="3945621981" sldId="287"/>
            <ac:spMk id="18" creationId="{8A529926-D4E3-44F3-91A2-DFAAF1FD21EE}"/>
          </ac:spMkLst>
        </pc:spChg>
        <pc:spChg chg="add mod">
          <ac:chgData name="鈴木 泰治郎" userId="S::t-suzuki@solidsphere.onmicrosoft.com::6772d901-fb9c-47ad-9b32-26bde63bf99d" providerId="AD" clId="Web-{EB6C1FA0-C44C-930D-B784-727469F3CEBC}" dt="2020-02-18T09:25:51.049" v="60" actId="1076"/>
          <ac:spMkLst>
            <pc:docMk/>
            <pc:sldMk cId="3945621981" sldId="287"/>
            <ac:spMk id="20" creationId="{566C4987-CA5F-4D4A-89A6-68A2CE5329E2}"/>
          </ac:spMkLst>
        </pc:spChg>
        <pc:spChg chg="add del">
          <ac:chgData name="鈴木 泰治郎" userId="S::t-suzuki@solidsphere.onmicrosoft.com::6772d901-fb9c-47ad-9b32-26bde63bf99d" providerId="AD" clId="Web-{EB6C1FA0-C44C-930D-B784-727469F3CEBC}" dt="2020-02-18T09:24:34.252" v="32"/>
          <ac:spMkLst>
            <pc:docMk/>
            <pc:sldMk cId="3945621981" sldId="287"/>
            <ac:spMk id="21" creationId="{566C4987-CA5F-4D4A-89A6-68A2CE5329E2}"/>
          </ac:spMkLst>
        </pc:spChg>
        <pc:spChg chg="add del mod">
          <ac:chgData name="鈴木 泰治郎" userId="S::t-suzuki@solidsphere.onmicrosoft.com::6772d901-fb9c-47ad-9b32-26bde63bf99d" providerId="AD" clId="Web-{EB6C1FA0-C44C-930D-B784-727469F3CEBC}" dt="2020-02-18T09:24:34.221" v="31"/>
          <ac:spMkLst>
            <pc:docMk/>
            <pc:sldMk cId="3945621981" sldId="287"/>
            <ac:spMk id="22" creationId="{566C4987-CA5F-4D4A-89A6-68A2CE5329E2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299" v="39" actId="1076"/>
          <ac:spMkLst>
            <pc:docMk/>
            <pc:sldMk cId="3945621981" sldId="287"/>
            <ac:spMk id="51" creationId="{EC45A065-E7C3-4CB0-9F9D-ED30D5771E0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30" v="40" actId="1076"/>
          <ac:spMkLst>
            <pc:docMk/>
            <pc:sldMk cId="3945621981" sldId="287"/>
            <ac:spMk id="52" creationId="{8B583F8F-4AF1-4975-953A-99BB77012FE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46" v="41" actId="1076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393" v="15" actId="1076"/>
          <ac:spMkLst>
            <pc:docMk/>
            <pc:sldMk cId="3945621981" sldId="287"/>
            <ac:spMk id="54" creationId="{2C8C0206-15D1-4689-AB21-40F76191DB4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62" v="42" actId="1076"/>
          <ac:spMkLst>
            <pc:docMk/>
            <pc:sldMk cId="3945621981" sldId="287"/>
            <ac:spMk id="55" creationId="{DF35E4E2-050D-4B6F-AC07-ED5B89C2D27E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09" v="16" actId="1076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24" v="17" actId="1076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40" v="18" actId="1076"/>
          <ac:spMkLst>
            <pc:docMk/>
            <pc:sldMk cId="3945621981" sldId="287"/>
            <ac:spMk id="64" creationId="{60DB9FF2-FA5E-4A9B-BB0F-58BA6D32508C}"/>
          </ac:spMkLst>
        </pc:spChg>
      </pc:sldChg>
    </pc:docChg>
  </pc:docChgLst>
  <pc:docChgLst>
    <pc:chgData name="鈴木 泰治郎" userId="S::t-suzuki@solidsphere.onmicrosoft.com::6772d901-fb9c-47ad-9b32-26bde63bf99d" providerId="AD" clId="Web-{D39E05EA-75AA-86C3-C802-6FF73329D624}"/>
    <pc:docChg chg="modSld">
      <pc:chgData name="鈴木 泰治郎" userId="S::t-suzuki@solidsphere.onmicrosoft.com::6772d901-fb9c-47ad-9b32-26bde63bf99d" providerId="AD" clId="Web-{D39E05EA-75AA-86C3-C802-6FF73329D624}" dt="2020-02-26T09:54:39.364" v="4" actId="20577"/>
      <pc:docMkLst>
        <pc:docMk/>
      </pc:docMkLst>
      <pc:sldChg chg="modSp">
        <pc:chgData name="鈴木 泰治郎" userId="S::t-suzuki@solidsphere.onmicrosoft.com::6772d901-fb9c-47ad-9b32-26bde63bf99d" providerId="AD" clId="Web-{D39E05EA-75AA-86C3-C802-6FF73329D624}" dt="2020-02-26T09:54:30.520" v="2" actId="20577"/>
        <pc:sldMkLst>
          <pc:docMk/>
          <pc:sldMk cId="1317571951" sldId="288"/>
        </pc:sldMkLst>
        <pc:spChg chg="mod">
          <ac:chgData name="鈴木 泰治郎" userId="S::t-suzuki@solidsphere.onmicrosoft.com::6772d901-fb9c-47ad-9b32-26bde63bf99d" providerId="AD" clId="Web-{D39E05EA-75AA-86C3-C802-6FF73329D624}" dt="2020-02-26T09:54:30.520" v="2" actId="20577"/>
          <ac:spMkLst>
            <pc:docMk/>
            <pc:sldMk cId="1317571951" sldId="288"/>
            <ac:spMk id="55" creationId="{0FDAEA55-8833-4C96-A416-B4313BF9C6B3}"/>
          </ac:spMkLst>
        </pc:spChg>
      </pc:sldChg>
    </pc:docChg>
  </pc:docChgLst>
  <pc:docChgLst>
    <pc:chgData name="鈴木 泰治郎" userId="S::t-suzuki@solidsphere.onmicrosoft.com::6772d901-fb9c-47ad-9b32-26bde63bf99d" providerId="AD" clId="Web-{72259CDD-670F-C93D-CC94-8AF52DC645DA}"/>
    <pc:docChg chg="modSld">
      <pc:chgData name="鈴木 泰治郎" userId="S::t-suzuki@solidsphere.onmicrosoft.com::6772d901-fb9c-47ad-9b32-26bde63bf99d" providerId="AD" clId="Web-{72259CDD-670F-C93D-CC94-8AF52DC645DA}" dt="2020-02-03T10:39:52.846" v="52"/>
      <pc:docMkLst>
        <pc:docMk/>
      </pc:docMkLst>
      <pc:sldChg chg="modSp">
        <pc:chgData name="鈴木 泰治郎" userId="S::t-suzuki@solidsphere.onmicrosoft.com::6772d901-fb9c-47ad-9b32-26bde63bf99d" providerId="AD" clId="Web-{72259CDD-670F-C93D-CC94-8AF52DC645DA}" dt="2020-02-03T10:39:52.846" v="52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72259CDD-670F-C93D-CC94-8AF52DC645DA}" dt="2020-02-03T10:39:52.846" v="52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modSp">
        <pc:chgData name="鈴木 泰治郎" userId="S::t-suzuki@solidsphere.onmicrosoft.com::6772d901-fb9c-47ad-9b32-26bde63bf99d" providerId="AD" clId="Web-{72259CDD-670F-C93D-CC94-8AF52DC645DA}" dt="2020-02-03T10:38:47.346" v="36"/>
        <pc:sldMkLst>
          <pc:docMk/>
          <pc:sldMk cId="2668029743" sldId="298"/>
        </pc:sldMkLst>
        <pc:grpChg chg="mod">
          <ac:chgData name="鈴木 泰治郎" userId="S::t-suzuki@solidsphere.onmicrosoft.com::6772d901-fb9c-47ad-9b32-26bde63bf99d" providerId="AD" clId="Web-{72259CDD-670F-C93D-CC94-8AF52DC645DA}" dt="2020-02-03T10:37:44.893" v="10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鈴木 泰治郎" userId="S::t-suzuki@solidsphere.onmicrosoft.com::6772d901-fb9c-47ad-9b32-26bde63bf99d" providerId="AD" clId="Web-{72259CDD-670F-C93D-CC94-8AF52DC645DA}" dt="2020-02-03T10:38:47.346" v="36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泰治郎" userId="6772d901-fb9c-47ad-9b32-26bde63bf99d" providerId="ADAL" clId="{79F166B1-9DCA-47CD-A7A1-7849C0A1D0BD}"/>
    <pc:docChg chg="undo redo custSel addSld delSld modSld sldOrd addSection delSection">
      <pc:chgData name="泰治郎" userId="6772d901-fb9c-47ad-9b32-26bde63bf99d" providerId="ADAL" clId="{79F166B1-9DCA-47CD-A7A1-7849C0A1D0BD}" dt="2020-03-16T11:39:31.595" v="6358" actId="1037"/>
      <pc:docMkLst>
        <pc:docMk/>
      </pc:docMkLst>
      <pc:sldChg chg="modSp">
        <pc:chgData name="泰治郎" userId="6772d901-fb9c-47ad-9b32-26bde63bf99d" providerId="ADAL" clId="{79F166B1-9DCA-47CD-A7A1-7849C0A1D0BD}" dt="2020-03-16T11:38:05.788" v="6311" actId="20577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79F166B1-9DCA-47CD-A7A1-7849C0A1D0BD}" dt="2020-03-16T11:38:05.788" v="6311" actId="2057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ord">
        <pc:chgData name="泰治郎" userId="6772d901-fb9c-47ad-9b32-26bde63bf99d" providerId="ADAL" clId="{79F166B1-9DCA-47CD-A7A1-7849C0A1D0BD}" dt="2020-02-18T07:27:30.385" v="1514"/>
        <pc:sldMkLst>
          <pc:docMk/>
          <pc:sldMk cId="3945621981" sldId="287"/>
        </pc:sldMkLst>
      </pc:sldChg>
      <pc:sldChg chg="addSp delSp modSp">
        <pc:chgData name="泰治郎" userId="6772d901-fb9c-47ad-9b32-26bde63bf99d" providerId="ADAL" clId="{79F166B1-9DCA-47CD-A7A1-7849C0A1D0BD}" dt="2020-03-16T11:38:30.915" v="6316" actId="478"/>
        <pc:sldMkLst>
          <pc:docMk/>
          <pc:sldMk cId="1317571951" sldId="288"/>
        </pc:sldMkLst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79F166B1-9DCA-47CD-A7A1-7849C0A1D0BD}" dt="2020-02-18T08:12:19.030" v="1704" actId="1076"/>
          <ac:spMkLst>
            <pc:docMk/>
            <pc:sldMk cId="1317571951" sldId="288"/>
            <ac:spMk id="51" creationId="{1C7BB309-024C-4137-B30D-28CBCD8941F0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55" creationId="{0FDAEA55-8833-4C96-A416-B4313BF9C6B3}"/>
          </ac:spMkLst>
        </pc:spChg>
        <pc:spChg chg="del mod">
          <ac:chgData name="泰治郎" userId="6772d901-fb9c-47ad-9b32-26bde63bf99d" providerId="ADAL" clId="{79F166B1-9DCA-47CD-A7A1-7849C0A1D0BD}" dt="2020-02-18T03:51:29.995" v="6" actId="47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79F166B1-9DCA-47CD-A7A1-7849C0A1D0BD}" dt="2020-03-03T02:36:14.649" v="2268" actId="20577"/>
          <ac:spMkLst>
            <pc:docMk/>
            <pc:sldMk cId="1317571951" sldId="288"/>
            <ac:spMk id="58" creationId="{B7E01F41-706B-43F4-9762-44BEF39C1870}"/>
          </ac:spMkLst>
        </pc:spChg>
        <pc:spChg chg="add mod">
          <ac:chgData name="泰治郎" userId="6772d901-fb9c-47ad-9b32-26bde63bf99d" providerId="ADAL" clId="{79F166B1-9DCA-47CD-A7A1-7849C0A1D0BD}" dt="2020-03-03T02:35:31.803" v="2209" actId="1035"/>
          <ac:spMkLst>
            <pc:docMk/>
            <pc:sldMk cId="1317571951" sldId="288"/>
            <ac:spMk id="60" creationId="{5D91DA66-E317-4907-A863-05785253BDF4}"/>
          </ac:spMkLst>
        </pc:spChg>
        <pc:spChg chg="add mod">
          <ac:chgData name="泰治郎" userId="6772d901-fb9c-47ad-9b32-26bde63bf99d" providerId="ADAL" clId="{79F166B1-9DCA-47CD-A7A1-7849C0A1D0BD}" dt="2020-03-03T02:35:47.594" v="2224" actId="1035"/>
          <ac:spMkLst>
            <pc:docMk/>
            <pc:sldMk cId="1317571951" sldId="288"/>
            <ac:spMk id="61" creationId="{ACAEF1FD-C4BC-4165-9CB7-524FF222DE60}"/>
          </ac:spMkLst>
        </pc:spChg>
        <pc:spChg chg="add mod">
          <ac:chgData name="泰治郎" userId="6772d901-fb9c-47ad-9b32-26bde63bf99d" providerId="ADAL" clId="{79F166B1-9DCA-47CD-A7A1-7849C0A1D0BD}" dt="2020-03-03T02:36:20.836" v="2269" actId="6549"/>
          <ac:spMkLst>
            <pc:docMk/>
            <pc:sldMk cId="1317571951" sldId="288"/>
            <ac:spMk id="62" creationId="{783E3A69-85B6-4B5F-8AF5-D08E73127A62}"/>
          </ac:spMkLst>
        </pc:spChg>
        <pc:spChg chg="add mod">
          <ac:chgData name="泰治郎" userId="6772d901-fb9c-47ad-9b32-26bde63bf99d" providerId="ADAL" clId="{79F166B1-9DCA-47CD-A7A1-7849C0A1D0BD}" dt="2020-03-03T02:36:50.953" v="2311" actId="20577"/>
          <ac:spMkLst>
            <pc:docMk/>
            <pc:sldMk cId="1317571951" sldId="288"/>
            <ac:spMk id="63" creationId="{540819C3-31D2-45A3-9F8E-6256082DB2C7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泰治郎" userId="6772d901-fb9c-47ad-9b32-26bde63bf99d" providerId="ADAL" clId="{79F166B1-9DCA-47CD-A7A1-7849C0A1D0BD}" dt="2020-02-18T08:12:39.871" v="171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79F166B1-9DCA-47CD-A7A1-7849C0A1D0BD}" dt="2020-02-18T08:12:27.055" v="1710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79F166B1-9DCA-47CD-A7A1-7849C0A1D0BD}" dt="2020-03-03T02:35:56.856" v="2228" actId="20577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91" creationId="{DC4E454E-316C-452C-9228-38991D250EA1}"/>
          </ac:spMkLst>
        </pc:spChg>
        <pc:spChg chg="add mod">
          <ac:chgData name="泰治郎" userId="6772d901-fb9c-47ad-9b32-26bde63bf99d" providerId="ADAL" clId="{79F166B1-9DCA-47CD-A7A1-7849C0A1D0BD}" dt="2020-02-18T08:10:21.424" v="1703"/>
          <ac:spMkLst>
            <pc:docMk/>
            <pc:sldMk cId="1317571951" sldId="288"/>
            <ac:spMk id="96" creationId="{44E0F527-2519-42ED-9F84-C7F5D9D378A9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泰治郎" userId="6772d901-fb9c-47ad-9b32-26bde63bf99d" providerId="ADAL" clId="{79F166B1-9DCA-47CD-A7A1-7849C0A1D0BD}" dt="2020-02-18T03:51:27.877" v="3" actId="47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79F166B1-9DCA-47CD-A7A1-7849C0A1D0BD}" dt="2020-03-03T02:33:42.629" v="2078" actId="1037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79F166B1-9DCA-47CD-A7A1-7849C0A1D0BD}" dt="2020-03-03T02:34:36.468" v="2187" actId="1038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79F166B1-9DCA-47CD-A7A1-7849C0A1D0BD}" dt="2020-03-03T02:34:41.540" v="2189" actId="1038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泰治郎" userId="6772d901-fb9c-47ad-9b32-26bde63bf99d" providerId="ADAL" clId="{79F166B1-9DCA-47CD-A7A1-7849C0A1D0BD}" dt="2020-03-03T02:34:30.276" v="2166" actId="1038"/>
          <ac:picMkLst>
            <pc:docMk/>
            <pc:sldMk cId="1317571951" sldId="288"/>
            <ac:picMk id="40" creationId="{3D86911A-BF7A-4C06-91BA-6FB970BD411A}"/>
          </ac:picMkLst>
        </pc:picChg>
        <pc:picChg chg="add mod ord">
          <ac:chgData name="泰治郎" userId="6772d901-fb9c-47ad-9b32-26bde63bf99d" providerId="ADAL" clId="{79F166B1-9DCA-47CD-A7A1-7849C0A1D0BD}" dt="2020-03-16T11:38:29.820" v="6315" actId="167"/>
          <ac:picMkLst>
            <pc:docMk/>
            <pc:sldMk cId="1317571951" sldId="288"/>
            <ac:picMk id="57" creationId="{CD4CDE84-B30F-422C-B80E-538C8A0BFDF6}"/>
          </ac:picMkLst>
        </pc:picChg>
        <pc:picChg chg="mod">
          <ac:chgData name="泰治郎" userId="6772d901-fb9c-47ad-9b32-26bde63bf99d" providerId="ADAL" clId="{79F166B1-9DCA-47CD-A7A1-7849C0A1D0BD}" dt="2020-02-18T08:09:33.095" v="1677" actId="1076"/>
          <ac:picMkLst>
            <pc:docMk/>
            <pc:sldMk cId="1317571951" sldId="288"/>
            <ac:picMk id="57" creationId="{D3D4C8E9-6469-4728-B525-0A78798D0A6B}"/>
          </ac:picMkLst>
        </pc:picChg>
        <pc:picChg chg="del">
          <ac:chgData name="泰治郎" userId="6772d901-fb9c-47ad-9b32-26bde63bf99d" providerId="ADAL" clId="{79F166B1-9DCA-47CD-A7A1-7849C0A1D0BD}" dt="2020-03-16T11:38:30.915" v="6316" actId="478"/>
          <ac:picMkLst>
            <pc:docMk/>
            <pc:sldMk cId="1317571951" sldId="288"/>
            <ac:picMk id="66" creationId="{BFDEB3D5-DC5D-4C6D-B539-F5F67A8F7C0F}"/>
          </ac:picMkLst>
        </pc:picChg>
        <pc:picChg chg="mod">
          <ac:chgData name="泰治郎" userId="6772d901-fb9c-47ad-9b32-26bde63bf99d" providerId="ADAL" clId="{79F166B1-9DCA-47CD-A7A1-7849C0A1D0BD}" dt="2020-02-18T08:09:29.518" v="1676" actId="1076"/>
          <ac:picMkLst>
            <pc:docMk/>
            <pc:sldMk cId="1317571951" sldId="288"/>
            <ac:picMk id="76" creationId="{8ADDF2A9-F4E0-4757-BAC6-65B61DEE0246}"/>
          </ac:picMkLst>
        </pc:picChg>
        <pc:picChg chg="del mod">
          <ac:chgData name="泰治郎" userId="6772d901-fb9c-47ad-9b32-26bde63bf99d" providerId="ADAL" clId="{79F166B1-9DCA-47CD-A7A1-7849C0A1D0BD}" dt="2020-02-18T08:09:35.238" v="1679" actId="478"/>
          <ac:picMkLst>
            <pc:docMk/>
            <pc:sldMk cId="1317571951" sldId="288"/>
            <ac:picMk id="92" creationId="{BDF9C5A4-4195-40EC-9E2F-E37258D1C88B}"/>
          </ac:picMkLst>
        </pc:picChg>
        <pc:picChg chg="del">
          <ac:chgData name="泰治郎" userId="6772d901-fb9c-47ad-9b32-26bde63bf99d" providerId="ADAL" clId="{79F166B1-9DCA-47CD-A7A1-7849C0A1D0BD}" dt="2020-02-18T03:51:28.381" v="4" actId="478"/>
          <ac:picMkLst>
            <pc:docMk/>
            <pc:sldMk cId="1317571951" sldId="288"/>
            <ac:picMk id="93" creationId="{4BA6683E-106B-4395-8E4C-8CCC67295CA9}"/>
          </ac:picMkLst>
        </pc:picChg>
        <pc:picChg chg="add mod">
          <ac:chgData name="泰治郎" userId="6772d901-fb9c-47ad-9b32-26bde63bf99d" providerId="ADAL" clId="{79F166B1-9DCA-47CD-A7A1-7849C0A1D0BD}" dt="2020-02-18T08:14:08.112" v="1727" actId="1036"/>
          <ac:picMkLst>
            <pc:docMk/>
            <pc:sldMk cId="1317571951" sldId="288"/>
            <ac:picMk id="95" creationId="{5AC5D61F-4338-4BC4-9492-842B54F20E1E}"/>
          </ac:picMkLst>
        </pc:picChg>
        <pc:picChg chg="mod">
          <ac:chgData name="泰治郎" userId="6772d901-fb9c-47ad-9b32-26bde63bf99d" providerId="ADAL" clId="{79F166B1-9DCA-47CD-A7A1-7849C0A1D0BD}" dt="2020-03-03T02:33:42.629" v="2078" actId="1037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3" creationId="{EDDB7613-04B0-47CF-884E-7522D7C868A8}"/>
          </ac:cxnSpMkLst>
        </pc:cxnChg>
        <pc:cxnChg chg="add 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11" creationId="{E673A0AC-DEA6-4A36-B65C-14C3489AE667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3-16T11:38:30.915" v="6316" actId="478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79F166B1-9DCA-47CD-A7A1-7849C0A1D0BD}" dt="2020-03-03T02:34:50.624" v="2192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4" creationId="{51DB01EE-E71B-41D7-8B4E-28DD00CADB1D}"/>
          </ac:cxnSpMkLst>
        </pc:cxnChg>
        <pc:cxnChg chg="add mod">
          <ac:chgData name="泰治郎" userId="6772d901-fb9c-47ad-9b32-26bde63bf99d" providerId="ADAL" clId="{79F166B1-9DCA-47CD-A7A1-7849C0A1D0BD}" dt="2020-03-16T11:38:30.915" v="6316" actId="478"/>
          <ac:cxnSpMkLst>
            <pc:docMk/>
            <pc:sldMk cId="1317571951" sldId="288"/>
            <ac:cxnSpMk id="56" creationId="{B14CF993-6DC2-4012-BB8A-FFD6E9E0E443}"/>
          </ac:cxnSpMkLst>
        </pc:cxnChg>
        <pc:cxnChg chg="del mod">
          <ac:chgData name="泰治郎" userId="6772d901-fb9c-47ad-9b32-26bde63bf99d" providerId="ADAL" clId="{79F166B1-9DCA-47CD-A7A1-7849C0A1D0BD}" dt="2020-02-18T03:51:33.867" v="7" actId="478"/>
          <ac:cxnSpMkLst>
            <pc:docMk/>
            <pc:sldMk cId="1317571951" sldId="288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3-16T11:38:30.915" v="6316" actId="478"/>
          <ac:cxnSpMkLst>
            <pc:docMk/>
            <pc:sldMk cId="1317571951" sldId="288"/>
            <ac:cxnSpMk id="59" creationId="{8FEC5B49-8C12-4C9B-BFCC-E819D89FD74A}"/>
          </ac:cxnSpMkLst>
        </pc:cxnChg>
        <pc:cxnChg chg="mod">
          <ac:chgData name="泰治郎" userId="6772d901-fb9c-47ad-9b32-26bde63bf99d" providerId="ADAL" clId="{79F166B1-9DCA-47CD-A7A1-7849C0A1D0BD}" dt="2020-03-16T11:38:30.915" v="6316" actId="478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79F166B1-9DCA-47CD-A7A1-7849C0A1D0BD}" dt="2020-03-16T11:38:30.915" v="6316" actId="478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79F166B1-9DCA-47CD-A7A1-7849C0A1D0BD}" dt="2020-03-09T08:08:11.454" v="4898" actId="113"/>
        <pc:sldMkLst>
          <pc:docMk/>
          <pc:sldMk cId="3799923498" sldId="289"/>
        </pc:sldMkLst>
        <pc:spChg chg="mod">
          <ac:chgData name="泰治郎" userId="6772d901-fb9c-47ad-9b32-26bde63bf99d" providerId="ADAL" clId="{79F166B1-9DCA-47CD-A7A1-7849C0A1D0BD}" dt="2020-03-09T08:08:11.454" v="4898" actId="113"/>
          <ac:spMkLst>
            <pc:docMk/>
            <pc:sldMk cId="3799923498" sldId="289"/>
            <ac:spMk id="37" creationId="{4AA091CE-2799-478E-A133-269C1A3DD02F}"/>
          </ac:spMkLst>
        </pc:spChg>
        <pc:spChg chg="mod">
          <ac:chgData name="泰治郎" userId="6772d901-fb9c-47ad-9b32-26bde63bf99d" providerId="ADAL" clId="{79F166B1-9DCA-47CD-A7A1-7849C0A1D0BD}" dt="2020-02-18T08:17:20.599" v="1767" actId="20577"/>
          <ac:spMkLst>
            <pc:docMk/>
            <pc:sldMk cId="3799923498" sldId="289"/>
            <ac:spMk id="50" creationId="{625F79AE-AB84-411B-97A5-F7063C1C9BD0}"/>
          </ac:spMkLst>
        </pc:spChg>
        <pc:grpChg chg="del mod">
          <ac:chgData name="泰治郎" userId="6772d901-fb9c-47ad-9b32-26bde63bf99d" providerId="ADAL" clId="{79F166B1-9DCA-47CD-A7A1-7849C0A1D0BD}" dt="2020-03-05T11:25:25.218" v="3396" actId="478"/>
          <ac:grpSpMkLst>
            <pc:docMk/>
            <pc:sldMk cId="3799923498" sldId="289"/>
            <ac:grpSpMk id="52" creationId="{2F9A0B5B-5FD0-4EFC-8A8F-C7202DA19219}"/>
          </ac:grpSpMkLst>
        </pc:grpChg>
        <pc:graphicFrameChg chg="mod modGraphic">
          <ac:chgData name="泰治郎" userId="6772d901-fb9c-47ad-9b32-26bde63bf99d" providerId="ADAL" clId="{79F166B1-9DCA-47CD-A7A1-7849C0A1D0BD}" dt="2020-03-05T11:28:33.489" v="3435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79F166B1-9DCA-47CD-A7A1-7849C0A1D0BD}" dt="2020-03-05T11:28:08.698" v="3400" actId="167"/>
          <ac:picMkLst>
            <pc:docMk/>
            <pc:sldMk cId="3799923498" sldId="289"/>
            <ac:picMk id="2" creationId="{F906EA4F-09D4-4CCC-BE1F-5F0730DACE81}"/>
          </ac:picMkLst>
        </pc:picChg>
        <pc:picChg chg="del">
          <ac:chgData name="泰治郎" userId="6772d901-fb9c-47ad-9b32-26bde63bf99d" providerId="ADAL" clId="{79F166B1-9DCA-47CD-A7A1-7849C0A1D0BD}" dt="2020-03-05T11:28:09.792" v="3401" actId="478"/>
          <ac:picMkLst>
            <pc:docMk/>
            <pc:sldMk cId="3799923498" sldId="289"/>
            <ac:picMk id="3" creationId="{5F77FFB3-10FD-4DA2-8C1C-976BE42FF214}"/>
          </ac:picMkLst>
        </pc:picChg>
        <pc:cxnChg chg="mod">
          <ac:chgData name="泰治郎" userId="6772d901-fb9c-47ad-9b32-26bde63bf99d" providerId="ADAL" clId="{79F166B1-9DCA-47CD-A7A1-7849C0A1D0BD}" dt="2020-03-05T11:29:43.033" v="3441" actId="14100"/>
          <ac:cxnSpMkLst>
            <pc:docMk/>
            <pc:sldMk cId="3799923498" sldId="289"/>
            <ac:cxnSpMk id="21" creationId="{3B4A0E19-5B20-4219-B5B7-EF09954DF4E8}"/>
          </ac:cxnSpMkLst>
        </pc:cxnChg>
        <pc:cxnChg chg="mod">
          <ac:chgData name="泰治郎" userId="6772d901-fb9c-47ad-9b32-26bde63bf99d" providerId="ADAL" clId="{79F166B1-9DCA-47CD-A7A1-7849C0A1D0BD}" dt="2020-03-05T11:29:34.569" v="3440" actId="14100"/>
          <ac:cxnSpMkLst>
            <pc:docMk/>
            <pc:sldMk cId="3799923498" sldId="289"/>
            <ac:cxnSpMk id="23" creationId="{40AABBEC-B6A2-4AED-877F-74E362FC9EFC}"/>
          </ac:cxnSpMkLst>
        </pc:cxnChg>
        <pc:cxnChg chg="mod">
          <ac:chgData name="泰治郎" userId="6772d901-fb9c-47ad-9b32-26bde63bf99d" providerId="ADAL" clId="{79F166B1-9DCA-47CD-A7A1-7849C0A1D0BD}" dt="2020-03-05T11:28:42.873" v="3436" actId="14100"/>
          <ac:cxnSpMkLst>
            <pc:docMk/>
            <pc:sldMk cId="3799923498" sldId="289"/>
            <ac:cxnSpMk id="36" creationId="{8112176D-CAA0-4C0B-B2D8-9C1D56561F30}"/>
          </ac:cxnSpMkLst>
        </pc:cxnChg>
        <pc:cxnChg chg="mod">
          <ac:chgData name="泰治郎" userId="6772d901-fb9c-47ad-9b32-26bde63bf99d" providerId="ADAL" clId="{79F166B1-9DCA-47CD-A7A1-7849C0A1D0BD}" dt="2020-03-05T11:29:24.337" v="3439" actId="14100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modSp">
        <pc:chgData name="泰治郎" userId="6772d901-fb9c-47ad-9b32-26bde63bf99d" providerId="ADAL" clId="{79F166B1-9DCA-47CD-A7A1-7849C0A1D0BD}" dt="2020-02-18T08:17:43.376" v="1777" actId="20577"/>
        <pc:sldMkLst>
          <pc:docMk/>
          <pc:sldMk cId="2634065890" sldId="290"/>
        </pc:sldMkLst>
        <pc:spChg chg="mod">
          <ac:chgData name="泰治郎" userId="6772d901-fb9c-47ad-9b32-26bde63bf99d" providerId="ADAL" clId="{79F166B1-9DCA-47CD-A7A1-7849C0A1D0BD}" dt="2020-02-18T08:17:43.376" v="1777" actId="20577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53.790" v="1781" actId="20577"/>
        <pc:sldMkLst>
          <pc:docMk/>
          <pc:sldMk cId="2729413238" sldId="291"/>
        </pc:sldMkLst>
        <pc:spChg chg="mod">
          <ac:chgData name="泰治郎" userId="6772d901-fb9c-47ad-9b32-26bde63bf99d" providerId="ADAL" clId="{79F166B1-9DCA-47CD-A7A1-7849C0A1D0BD}" dt="2020-02-18T08:17:53.790" v="1781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03T02:43:57.833" v="2348" actId="21"/>
        <pc:sldMkLst>
          <pc:docMk/>
          <pc:sldMk cId="96700617" sldId="293"/>
        </pc:sldMkLst>
        <pc:spChg chg="mod">
          <ac:chgData name="泰治郎" userId="6772d901-fb9c-47ad-9b32-26bde63bf99d" providerId="ADAL" clId="{79F166B1-9DCA-47CD-A7A1-7849C0A1D0BD}" dt="2020-03-03T02:43:00.064" v="2336" actId="20577"/>
          <ac:spMkLst>
            <pc:docMk/>
            <pc:sldMk cId="96700617" sldId="293"/>
            <ac:spMk id="50" creationId="{625F79AE-AB84-411B-97A5-F7063C1C9BD0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3" creationId="{29725226-FD2A-4C32-B3C1-013847406876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4" creationId="{44DB90E8-1FA0-49B6-A16F-287BD06C95EC}"/>
          </ac:spMkLst>
        </pc:spChg>
      </pc:sldChg>
      <pc:sldChg chg="del">
        <pc:chgData name="泰治郎" userId="6772d901-fb9c-47ad-9b32-26bde63bf99d" providerId="ADAL" clId="{79F166B1-9DCA-47CD-A7A1-7849C0A1D0BD}" dt="2020-02-18T03:57:29.513" v="36" actId="47"/>
        <pc:sldMkLst>
          <pc:docMk/>
          <pc:sldMk cId="1383907567" sldId="294"/>
        </pc:sldMkLst>
      </pc:sldChg>
      <pc:sldChg chg="modSp">
        <pc:chgData name="泰治郎" userId="6772d901-fb9c-47ad-9b32-26bde63bf99d" providerId="ADAL" clId="{79F166B1-9DCA-47CD-A7A1-7849C0A1D0BD}" dt="2020-02-18T08:17:40.511" v="1775" actId="20577"/>
        <pc:sldMkLst>
          <pc:docMk/>
          <pc:sldMk cId="3964208013" sldId="296"/>
        </pc:sldMkLst>
        <pc:spChg chg="mod">
          <ac:chgData name="泰治郎" userId="6772d901-fb9c-47ad-9b32-26bde63bf99d" providerId="ADAL" clId="{79F166B1-9DCA-47CD-A7A1-7849C0A1D0BD}" dt="2020-02-18T08:17:40.511" v="1775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46.718" v="1779" actId="20577"/>
        <pc:sldMkLst>
          <pc:docMk/>
          <pc:sldMk cId="3183531540" sldId="297"/>
        </pc:sldMkLst>
        <pc:spChg chg="mod">
          <ac:chgData name="泰治郎" userId="6772d901-fb9c-47ad-9b32-26bde63bf99d" providerId="ADAL" clId="{79F166B1-9DCA-47CD-A7A1-7849C0A1D0BD}" dt="2020-02-18T08:17:46.718" v="1779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16T11:28:27.097" v="6054"/>
        <pc:sldMkLst>
          <pc:docMk/>
          <pc:sldMk cId="2668029743" sldId="298"/>
        </pc:sldMkLst>
        <pc:spChg chg="add del">
          <ac:chgData name="泰治郎" userId="6772d901-fb9c-47ad-9b32-26bde63bf99d" providerId="ADAL" clId="{79F166B1-9DCA-47CD-A7A1-7849C0A1D0BD}" dt="2020-03-04T08:34:49.161" v="2744" actId="478"/>
          <ac:spMkLst>
            <pc:docMk/>
            <pc:sldMk cId="2668029743" sldId="298"/>
            <ac:spMk id="2" creationId="{8A19FFC6-1DC1-4651-94E9-669E36EA7E87}"/>
          </ac:spMkLst>
        </pc:spChg>
        <pc:spChg chg="add del">
          <ac:chgData name="泰治郎" userId="6772d901-fb9c-47ad-9b32-26bde63bf99d" providerId="ADAL" clId="{79F166B1-9DCA-47CD-A7A1-7849C0A1D0BD}" dt="2020-03-12T06:07:01.139" v="5712"/>
          <ac:spMkLst>
            <pc:docMk/>
            <pc:sldMk cId="2668029743" sldId="298"/>
            <ac:spMk id="2" creationId="{A54AE917-A34B-426C-B893-321D139F74C8}"/>
          </ac:spMkLst>
        </pc:spChg>
        <pc:spChg chg="add del mod">
          <ac:chgData name="泰治郎" userId="6772d901-fb9c-47ad-9b32-26bde63bf99d" providerId="ADAL" clId="{79F166B1-9DCA-47CD-A7A1-7849C0A1D0BD}" dt="2020-03-09T05:56:51.461" v="4490" actId="478"/>
          <ac:spMkLst>
            <pc:docMk/>
            <pc:sldMk cId="2668029743" sldId="298"/>
            <ac:spMk id="3" creationId="{39C89300-10CC-4CE2-B30D-B23C2F1EC906}"/>
          </ac:spMkLst>
        </pc:spChg>
        <pc:spChg chg="del mod">
          <ac:chgData name="泰治郎" userId="6772d901-fb9c-47ad-9b32-26bde63bf99d" providerId="ADAL" clId="{79F166B1-9DCA-47CD-A7A1-7849C0A1D0BD}" dt="2020-03-04T08:23:05.031" v="2691" actId="478"/>
          <ac:spMkLst>
            <pc:docMk/>
            <pc:sldMk cId="2668029743" sldId="298"/>
            <ac:spMk id="3" creationId="{4671A100-C036-4AF0-9EEF-80814FEB9A89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" creationId="{F05D821A-D3BF-4042-AC98-37016CE1DA69}"/>
          </ac:spMkLst>
        </pc:spChg>
        <pc:spChg chg="add mod">
          <ac:chgData name="泰治郎" userId="6772d901-fb9c-47ad-9b32-26bde63bf99d" providerId="ADAL" clId="{79F166B1-9DCA-47CD-A7A1-7849C0A1D0BD}" dt="2020-03-09T05:57:19.083" v="4499" actId="20577"/>
          <ac:spMkLst>
            <pc:docMk/>
            <pc:sldMk cId="2668029743" sldId="298"/>
            <ac:spMk id="11" creationId="{2360E286-771C-4E3A-840D-E8F41C33AD1E}"/>
          </ac:spMkLst>
        </pc:spChg>
        <pc:spChg chg="add mod">
          <ac:chgData name="泰治郎" userId="6772d901-fb9c-47ad-9b32-26bde63bf99d" providerId="ADAL" clId="{79F166B1-9DCA-47CD-A7A1-7849C0A1D0BD}" dt="2020-03-09T05:57:12.982" v="4498" actId="20577"/>
          <ac:spMkLst>
            <pc:docMk/>
            <pc:sldMk cId="2668029743" sldId="298"/>
            <ac:spMk id="14" creationId="{4FE56B97-3426-488F-8BDE-02B1CBDFBEA3}"/>
          </ac:spMkLst>
        </pc:spChg>
        <pc:spChg chg="add mod">
          <ac:chgData name="泰治郎" userId="6772d901-fb9c-47ad-9b32-26bde63bf99d" providerId="ADAL" clId="{79F166B1-9DCA-47CD-A7A1-7849C0A1D0BD}" dt="2020-03-09T05:58:10.212" v="4515" actId="20577"/>
          <ac:spMkLst>
            <pc:docMk/>
            <pc:sldMk cId="2668029743" sldId="298"/>
            <ac:spMk id="18" creationId="{7D50CF5B-DF6F-47BD-9BF1-652BA44E9738}"/>
          </ac:spMkLst>
        </pc:spChg>
        <pc:spChg chg="add del mod">
          <ac:chgData name="泰治郎" userId="6772d901-fb9c-47ad-9b32-26bde63bf99d" providerId="ADAL" clId="{79F166B1-9DCA-47CD-A7A1-7849C0A1D0BD}" dt="2020-03-16T10:56:21.738" v="5872" actId="478"/>
          <ac:spMkLst>
            <pc:docMk/>
            <pc:sldMk cId="2668029743" sldId="298"/>
            <ac:spMk id="21" creationId="{FB1FCA68-0889-41E3-AD5E-B2B99356CC51}"/>
          </ac:spMkLst>
        </pc:spChg>
        <pc:spChg chg="add del mod">
          <ac:chgData name="泰治郎" userId="6772d901-fb9c-47ad-9b32-26bde63bf99d" providerId="ADAL" clId="{79F166B1-9DCA-47CD-A7A1-7849C0A1D0BD}" dt="2020-03-16T10:56:21.738" v="5872" actId="478"/>
          <ac:spMkLst>
            <pc:docMk/>
            <pc:sldMk cId="2668029743" sldId="298"/>
            <ac:spMk id="24" creationId="{ED392030-F8D2-43D9-B4D6-D7DF36BFA353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29" creationId="{04DB851C-25E0-44E4-B7B3-A9A31D1FAE0E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39" creationId="{BD47F8EB-9B89-4C2C-8A42-439B7A4476B2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42" creationId="{9D5CB47D-218A-4885-9D28-34CAE98492E9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45" creationId="{857F64E8-82EC-41F0-A983-ACF5938C7D93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46" creationId="{AAD37139-FA87-403D-A2F6-99E6CCF4D158}"/>
          </ac:spMkLst>
        </pc:spChg>
        <pc:spChg chg="add">
          <ac:chgData name="泰治郎" userId="6772d901-fb9c-47ad-9b32-26bde63bf99d" providerId="ADAL" clId="{79F166B1-9DCA-47CD-A7A1-7849C0A1D0BD}" dt="2020-03-16T10:55:47.927" v="5846"/>
          <ac:spMkLst>
            <pc:docMk/>
            <pc:sldMk cId="2668029743" sldId="298"/>
            <ac:spMk id="47" creationId="{32736396-F6D9-46A7-A786-1EB499B9C014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48" creationId="{0B3C1917-6768-4DB2-A852-C1AABE8BC3BA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48" creationId="{F455D07C-8985-4E11-8337-B521AF0F4545}"/>
          </ac:spMkLst>
        </pc:spChg>
        <pc:spChg chg="mod">
          <ac:chgData name="泰治郎" userId="6772d901-fb9c-47ad-9b32-26bde63bf99d" providerId="ADAL" clId="{79F166B1-9DCA-47CD-A7A1-7849C0A1D0BD}" dt="2020-02-18T08:17:24.751" v="1769" actId="20577"/>
          <ac:spMkLst>
            <pc:docMk/>
            <pc:sldMk cId="2668029743" sldId="298"/>
            <ac:spMk id="50" creationId="{625F79AE-AB84-411B-97A5-F7063C1C9BD0}"/>
          </ac:spMkLst>
        </pc:spChg>
        <pc:spChg chg="del mod">
          <ac:chgData name="泰治郎" userId="6772d901-fb9c-47ad-9b32-26bde63bf99d" providerId="ADAL" clId="{79F166B1-9DCA-47CD-A7A1-7849C0A1D0BD}" dt="2020-03-04T08:23:06.875" v="2692" actId="478"/>
          <ac:spMkLst>
            <pc:docMk/>
            <pc:sldMk cId="2668029743" sldId="298"/>
            <ac:spMk id="51" creationId="{277AEA51-8ED1-4876-83CE-8A8AD4672183}"/>
          </ac:spMkLst>
        </pc:spChg>
        <pc:spChg chg="mod">
          <ac:chgData name="泰治郎" userId="6772d901-fb9c-47ad-9b32-26bde63bf99d" providerId="ADAL" clId="{79F166B1-9DCA-47CD-A7A1-7849C0A1D0BD}" dt="2020-03-06T10:01:26.335" v="4320" actId="1076"/>
          <ac:spMkLst>
            <pc:docMk/>
            <pc:sldMk cId="2668029743" sldId="298"/>
            <ac:spMk id="51" creationId="{9430F39F-DDC4-487C-A4FE-2555C3CEBD22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52" creationId="{02DDFC8F-0DE8-45A7-BA8E-95B1495D4ED9}"/>
          </ac:spMkLst>
        </pc:spChg>
        <pc:spChg chg="add">
          <ac:chgData name="泰治郎" userId="6772d901-fb9c-47ad-9b32-26bde63bf99d" providerId="ADAL" clId="{79F166B1-9DCA-47CD-A7A1-7849C0A1D0BD}" dt="2020-03-16T10:55:47.927" v="5846"/>
          <ac:spMkLst>
            <pc:docMk/>
            <pc:sldMk cId="2668029743" sldId="298"/>
            <ac:spMk id="53" creationId="{C20FBDE5-CDB6-491E-A645-555F16C6991F}"/>
          </ac:spMkLst>
        </pc:spChg>
        <pc:spChg chg="add del mod">
          <ac:chgData name="泰治郎" userId="6772d901-fb9c-47ad-9b32-26bde63bf99d" providerId="ADAL" clId="{79F166B1-9DCA-47CD-A7A1-7849C0A1D0BD}" dt="2020-03-16T10:56:26.108" v="5875" actId="478"/>
          <ac:spMkLst>
            <pc:docMk/>
            <pc:sldMk cId="2668029743" sldId="298"/>
            <ac:spMk id="55" creationId="{2174ACE8-CC75-4486-AA21-B73310E6DB1E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55" creationId="{9B999034-4D17-4259-9AC2-9D11BB20B6EA}"/>
          </ac:spMkLst>
        </pc:spChg>
        <pc:spChg chg="add">
          <ac:chgData name="泰治郎" userId="6772d901-fb9c-47ad-9b32-26bde63bf99d" providerId="ADAL" clId="{79F166B1-9DCA-47CD-A7A1-7849C0A1D0BD}" dt="2020-03-16T10:55:47.927" v="5846"/>
          <ac:spMkLst>
            <pc:docMk/>
            <pc:sldMk cId="2668029743" sldId="298"/>
            <ac:spMk id="57" creationId="{7FBBF369-CC63-4EA5-BB08-4CA347C474C5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58" creationId="{7B7FD640-9F8A-408E-9880-330AA1056CF7}"/>
          </ac:spMkLst>
        </pc:spChg>
        <pc:spChg chg="add">
          <ac:chgData name="泰治郎" userId="6772d901-fb9c-47ad-9b32-26bde63bf99d" providerId="ADAL" clId="{79F166B1-9DCA-47CD-A7A1-7849C0A1D0BD}" dt="2020-03-16T10:55:47.927" v="5846"/>
          <ac:spMkLst>
            <pc:docMk/>
            <pc:sldMk cId="2668029743" sldId="298"/>
            <ac:spMk id="59" creationId="{444B1402-FCA9-4575-80A0-DFB9986E98EC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60" creationId="{AB95BEB1-8B6D-44CA-A79F-B6C5F64F82A1}"/>
          </ac:spMkLst>
        </pc:spChg>
        <pc:spChg chg="add del">
          <ac:chgData name="泰治郎" userId="6772d901-fb9c-47ad-9b32-26bde63bf99d" providerId="ADAL" clId="{79F166B1-9DCA-47CD-A7A1-7849C0A1D0BD}" dt="2020-03-09T06:01:58.358" v="4580"/>
          <ac:spMkLst>
            <pc:docMk/>
            <pc:sldMk cId="2668029743" sldId="298"/>
            <ac:spMk id="60" creationId="{B67A677B-D8DD-4192-B465-65083C55129A}"/>
          </ac:spMkLst>
        </pc:spChg>
        <pc:spChg chg="add del mod">
          <ac:chgData name="泰治郎" userId="6772d901-fb9c-47ad-9b32-26bde63bf99d" providerId="ADAL" clId="{79F166B1-9DCA-47CD-A7A1-7849C0A1D0BD}" dt="2020-03-16T10:56:26.108" v="5875" actId="478"/>
          <ac:spMkLst>
            <pc:docMk/>
            <pc:sldMk cId="2668029743" sldId="298"/>
            <ac:spMk id="61" creationId="{E63E5FB2-A691-49D8-994D-BADD51AF4480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2" creationId="{04E13AEA-5CC2-4560-85EF-302CF2B6A7FC}"/>
          </ac:spMkLst>
        </pc:spChg>
        <pc:spChg chg="add del mod">
          <ac:chgData name="泰治郎" userId="6772d901-fb9c-47ad-9b32-26bde63bf99d" providerId="ADAL" clId="{79F166B1-9DCA-47CD-A7A1-7849C0A1D0BD}" dt="2020-03-05T11:45:21.453" v="3966"/>
          <ac:spMkLst>
            <pc:docMk/>
            <pc:sldMk cId="2668029743" sldId="298"/>
            <ac:spMk id="63" creationId="{2C38685E-29BF-4DA8-A4E4-BD4E1947BF5B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4" creationId="{F9176029-0AF2-43F6-A3CB-9863DBDA3F03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65" creationId="{87298FF9-BC82-4177-BCF8-152937935686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66" creationId="{0E2F916E-E9E5-4A96-BF97-9F4910B2FA9E}"/>
          </ac:spMkLst>
        </pc:spChg>
        <pc:spChg chg="add del mod">
          <ac:chgData name="泰治郎" userId="6772d901-fb9c-47ad-9b32-26bde63bf99d" providerId="ADAL" clId="{79F166B1-9DCA-47CD-A7A1-7849C0A1D0BD}" dt="2020-03-16T10:55:40.258" v="5845" actId="478"/>
          <ac:spMkLst>
            <pc:docMk/>
            <pc:sldMk cId="2668029743" sldId="298"/>
            <ac:spMk id="67" creationId="{9EFD842B-5E40-4D77-A4B1-8A3901BECDCB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8" creationId="{6ACB3887-9624-462B-9CE5-DDD921DEDFFF}"/>
          </ac:spMkLst>
        </pc:spChg>
        <pc:spChg chg="add del">
          <ac:chgData name="泰治郎" userId="6772d901-fb9c-47ad-9b32-26bde63bf99d" providerId="ADAL" clId="{79F166B1-9DCA-47CD-A7A1-7849C0A1D0BD}" dt="2020-03-09T06:02:45.725" v="4598"/>
          <ac:spMkLst>
            <pc:docMk/>
            <pc:sldMk cId="2668029743" sldId="298"/>
            <ac:spMk id="70" creationId="{6F624A79-0F47-4E7C-82D8-1F54FC1871AF}"/>
          </ac:spMkLst>
        </pc:spChg>
        <pc:spChg chg="add del">
          <ac:chgData name="泰治郎" userId="6772d901-fb9c-47ad-9b32-26bde63bf99d" providerId="ADAL" clId="{79F166B1-9DCA-47CD-A7A1-7849C0A1D0BD}" dt="2020-03-16T10:56:22.770" v="5874"/>
          <ac:spMkLst>
            <pc:docMk/>
            <pc:sldMk cId="2668029743" sldId="298"/>
            <ac:spMk id="71" creationId="{082701CD-F46F-4ACA-A1FE-74FD600B46F8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71" creationId="{0AAEB37D-89A4-47DC-B14A-1590D85FCC0E}"/>
          </ac:spMkLst>
        </pc:spChg>
        <pc:spChg chg="add mod">
          <ac:chgData name="泰治郎" userId="6772d901-fb9c-47ad-9b32-26bde63bf99d" providerId="ADAL" clId="{79F166B1-9DCA-47CD-A7A1-7849C0A1D0BD}" dt="2020-03-09T06:02:58.988" v="4603" actId="20577"/>
          <ac:spMkLst>
            <pc:docMk/>
            <pc:sldMk cId="2668029743" sldId="298"/>
            <ac:spMk id="72" creationId="{AFD2DCEE-3905-46FD-AF2B-12DEBC323793}"/>
          </ac:spMkLst>
        </pc:spChg>
        <pc:spChg chg="add del mod">
          <ac:chgData name="泰治郎" userId="6772d901-fb9c-47ad-9b32-26bde63bf99d" providerId="ADAL" clId="{79F166B1-9DCA-47CD-A7A1-7849C0A1D0BD}" dt="2020-03-16T10:56:26.108" v="5875" actId="478"/>
          <ac:spMkLst>
            <pc:docMk/>
            <pc:sldMk cId="2668029743" sldId="298"/>
            <ac:spMk id="74" creationId="{62B7D992-1EC1-414B-AE4D-40815229965D}"/>
          </ac:spMkLst>
        </pc:spChg>
        <pc:spChg chg="add mod">
          <ac:chgData name="泰治郎" userId="6772d901-fb9c-47ad-9b32-26bde63bf99d" providerId="ADAL" clId="{79F166B1-9DCA-47CD-A7A1-7849C0A1D0BD}" dt="2020-03-09T06:10:02.971" v="4638" actId="20577"/>
          <ac:spMkLst>
            <pc:docMk/>
            <pc:sldMk cId="2668029743" sldId="298"/>
            <ac:spMk id="77" creationId="{FF50179C-1DEA-45ED-8E47-8C584B9BF46B}"/>
          </ac:spMkLst>
        </pc:spChg>
        <pc:spChg chg="add mod">
          <ac:chgData name="泰治郎" userId="6772d901-fb9c-47ad-9b32-26bde63bf99d" providerId="ADAL" clId="{79F166B1-9DCA-47CD-A7A1-7849C0A1D0BD}" dt="2020-03-09T06:10:27.067" v="4643" actId="20577"/>
          <ac:spMkLst>
            <pc:docMk/>
            <pc:sldMk cId="2668029743" sldId="298"/>
            <ac:spMk id="79" creationId="{D4EF00EA-8786-418D-9BC5-DF99D59B3D5D}"/>
          </ac:spMkLst>
        </pc:spChg>
        <pc:spChg chg="add del">
          <ac:chgData name="泰治郎" userId="6772d901-fb9c-47ad-9b32-26bde63bf99d" providerId="ADAL" clId="{79F166B1-9DCA-47CD-A7A1-7849C0A1D0BD}" dt="2020-03-16T10:56:22.770" v="5874"/>
          <ac:spMkLst>
            <pc:docMk/>
            <pc:sldMk cId="2668029743" sldId="298"/>
            <ac:spMk id="81" creationId="{1F6E2B10-2CDE-415E-BD74-182803A9B3D7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82" creationId="{E88301DD-B658-472C-B6B0-484368BCCE5C}"/>
          </ac:spMkLst>
        </pc:spChg>
        <pc:spChg chg="add del mod">
          <ac:chgData name="泰治郎" userId="6772d901-fb9c-47ad-9b32-26bde63bf99d" providerId="ADAL" clId="{79F166B1-9DCA-47CD-A7A1-7849C0A1D0BD}" dt="2020-03-16T10:56:26.108" v="5875" actId="478"/>
          <ac:spMkLst>
            <pc:docMk/>
            <pc:sldMk cId="2668029743" sldId="298"/>
            <ac:spMk id="83" creationId="{836FE507-D5C5-4F15-9899-489B566C11FA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84" creationId="{894DB1DF-8B34-4F28-88B2-5653CD029396}"/>
          </ac:spMkLst>
        </pc:spChg>
        <pc:spChg chg="del">
          <ac:chgData name="泰治郎" userId="6772d901-fb9c-47ad-9b32-26bde63bf99d" providerId="ADAL" clId="{79F166B1-9DCA-47CD-A7A1-7849C0A1D0BD}" dt="2020-03-05T11:39:03.937" v="3800" actId="478"/>
          <ac:spMkLst>
            <pc:docMk/>
            <pc:sldMk cId="2668029743" sldId="298"/>
            <ac:spMk id="86" creationId="{8663DA5B-8510-4555-B293-6171F8F3B075}"/>
          </ac:spMkLst>
        </pc:spChg>
        <pc:spChg chg="add del">
          <ac:chgData name="泰治郎" userId="6772d901-fb9c-47ad-9b32-26bde63bf99d" providerId="ADAL" clId="{79F166B1-9DCA-47CD-A7A1-7849C0A1D0BD}" dt="2020-03-16T10:56:22.770" v="5874"/>
          <ac:spMkLst>
            <pc:docMk/>
            <pc:sldMk cId="2668029743" sldId="298"/>
            <ac:spMk id="86" creationId="{B5FFCFC6-8837-4762-AA8C-0E467EE3B64D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88" creationId="{782EF134-E43E-4B0E-A3AB-8C66F55060DD}"/>
          </ac:spMkLst>
        </pc:spChg>
        <pc:spChg chg="add del">
          <ac:chgData name="泰治郎" userId="6772d901-fb9c-47ad-9b32-26bde63bf99d" providerId="ADAL" clId="{79F166B1-9DCA-47CD-A7A1-7849C0A1D0BD}" dt="2020-03-16T10:56:28.235" v="5877"/>
          <ac:spMkLst>
            <pc:docMk/>
            <pc:sldMk cId="2668029743" sldId="298"/>
            <ac:spMk id="90" creationId="{387AF020-C50F-40D5-A93B-854E3EAFB72A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90" creationId="{3FBAB76E-B1A4-4996-B914-162C6CB9262C}"/>
          </ac:spMkLst>
        </pc:spChg>
        <pc:spChg chg="add del">
          <ac:chgData name="泰治郎" userId="6772d901-fb9c-47ad-9b32-26bde63bf99d" providerId="ADAL" clId="{79F166B1-9DCA-47CD-A7A1-7849C0A1D0BD}" dt="2020-03-16T10:56:28.235" v="5877"/>
          <ac:spMkLst>
            <pc:docMk/>
            <pc:sldMk cId="2668029743" sldId="298"/>
            <ac:spMk id="92" creationId="{B586F8DE-2628-478E-BE24-A6BECD430B86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2" creationId="{F87FB823-EE1C-4CDC-B2EB-9C43DE955747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5" creationId="{924146FD-472E-4B4B-9239-17795ED083C2}"/>
          </ac:spMkLst>
        </pc:spChg>
        <pc:spChg chg="add del">
          <ac:chgData name="泰治郎" userId="6772d901-fb9c-47ad-9b32-26bde63bf99d" providerId="ADAL" clId="{79F166B1-9DCA-47CD-A7A1-7849C0A1D0BD}" dt="2020-03-16T10:56:28.235" v="5877"/>
          <ac:spMkLst>
            <pc:docMk/>
            <pc:sldMk cId="2668029743" sldId="298"/>
            <ac:spMk id="96" creationId="{9783CF32-CB79-42E1-927D-C1B454CF20D7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7" creationId="{B7D2A685-6E90-4990-982A-8455093AD821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9" creationId="{1D9AF4F9-0B6C-4306-9113-F2495DAAA23F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00" creationId="{30CE4AAF-5FF4-49D3-ABBA-BF7BCC8C8B84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02" creationId="{A6208828-D396-40C4-9CC8-A31662DB7404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04" creationId="{8C1F97C9-6FB8-4C73-BA7E-F9B332617626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06" creationId="{D9BCCBF3-8F0D-4B07-B208-6A67FC2B342C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08" creationId="{0997E686-8064-4B6B-BF64-2C630F526149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10" creationId="{5D671C5C-9EF8-40A2-836A-5C0A7BD198DF}"/>
          </ac:spMkLst>
        </pc:spChg>
        <pc:spChg chg="add">
          <ac:chgData name="泰治郎" userId="6772d901-fb9c-47ad-9b32-26bde63bf99d" providerId="ADAL" clId="{79F166B1-9DCA-47CD-A7A1-7849C0A1D0BD}" dt="2020-03-16T10:56:38.574" v="5878"/>
          <ac:spMkLst>
            <pc:docMk/>
            <pc:sldMk cId="2668029743" sldId="298"/>
            <ac:spMk id="113" creationId="{4D6219DB-30D4-4000-B336-82F09527AE10}"/>
          </ac:spMkLst>
        </pc:spChg>
        <pc:spChg chg="add">
          <ac:chgData name="泰治郎" userId="6772d901-fb9c-47ad-9b32-26bde63bf99d" providerId="ADAL" clId="{79F166B1-9DCA-47CD-A7A1-7849C0A1D0BD}" dt="2020-03-16T11:28:08.465" v="6052"/>
          <ac:spMkLst>
            <pc:docMk/>
            <pc:sldMk cId="2668029743" sldId="298"/>
            <ac:spMk id="115" creationId="{42CC2E25-4F09-4F10-A630-8FE89B283658}"/>
          </ac:spMkLst>
        </pc:spChg>
        <pc:spChg chg="add">
          <ac:chgData name="泰治郎" userId="6772d901-fb9c-47ad-9b32-26bde63bf99d" providerId="ADAL" clId="{79F166B1-9DCA-47CD-A7A1-7849C0A1D0BD}" dt="2020-03-16T11:28:27.097" v="6054"/>
          <ac:spMkLst>
            <pc:docMk/>
            <pc:sldMk cId="2668029743" sldId="298"/>
            <ac:spMk id="116" creationId="{4601817D-689E-4317-99A2-63142E6439DE}"/>
          </ac:spMkLst>
        </pc:spChg>
        <pc:grpChg chg="del">
          <ac:chgData name="泰治郎" userId="6772d901-fb9c-47ad-9b32-26bde63bf99d" providerId="ADAL" clId="{79F166B1-9DCA-47CD-A7A1-7849C0A1D0BD}" dt="2020-03-04T08:33:00.898" v="2729" actId="478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79F166B1-9DCA-47CD-A7A1-7849C0A1D0BD}" dt="2020-03-16T10:55:11.979" v="5844"/>
          <ac:graphicFrameMkLst>
            <pc:docMk/>
            <pc:sldMk cId="2668029743" sldId="298"/>
            <ac:graphicFrameMk id="17" creationId="{FEA0BC3C-4A06-4C2E-A1FB-B7EBAC7448DE}"/>
          </ac:graphicFrameMkLst>
        </pc:graphicFrameChg>
        <pc:picChg chg="add del mod ord">
          <ac:chgData name="泰治郎" userId="6772d901-fb9c-47ad-9b32-26bde63bf99d" providerId="ADAL" clId="{79F166B1-9DCA-47CD-A7A1-7849C0A1D0BD}" dt="2020-03-09T06:14:00.434" v="4650" actId="478"/>
          <ac:picMkLst>
            <pc:docMk/>
            <pc:sldMk cId="2668029743" sldId="298"/>
            <ac:picMk id="2" creationId="{556B01CF-AB3A-4025-8CF7-F24430EC6870}"/>
          </ac:picMkLst>
        </pc:picChg>
        <pc:picChg chg="add del mod ord">
          <ac:chgData name="泰治郎" userId="6772d901-fb9c-47ad-9b32-26bde63bf99d" providerId="ADAL" clId="{79F166B1-9DCA-47CD-A7A1-7849C0A1D0BD}" dt="2020-03-05T10:36:20.567" v="3366" actId="478"/>
          <ac:picMkLst>
            <pc:docMk/>
            <pc:sldMk cId="2668029743" sldId="298"/>
            <ac:picMk id="2" creationId="{7C4D66DA-F4D8-4DD4-95A8-80DC374DFB8F}"/>
          </ac:picMkLst>
        </pc:picChg>
        <pc:picChg chg="add mod ord">
          <ac:chgData name="泰治郎" userId="6772d901-fb9c-47ad-9b32-26bde63bf99d" providerId="ADAL" clId="{79F166B1-9DCA-47CD-A7A1-7849C0A1D0BD}" dt="2020-03-04T08:23:01.424" v="2689" actId="167"/>
          <ac:picMkLst>
            <pc:docMk/>
            <pc:sldMk cId="2668029743" sldId="298"/>
            <ac:picMk id="2" creationId="{DEB3A016-C301-4DB8-8200-11D20BDED742}"/>
          </ac:picMkLst>
        </pc:picChg>
        <pc:picChg chg="del">
          <ac:chgData name="泰治郎" userId="6772d901-fb9c-47ad-9b32-26bde63bf99d" providerId="ADAL" clId="{79F166B1-9DCA-47CD-A7A1-7849C0A1D0BD}" dt="2020-03-03T02:30:48.577" v="2007" actId="478"/>
          <ac:picMkLst>
            <pc:docMk/>
            <pc:sldMk cId="2668029743" sldId="298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79F166B1-9DCA-47CD-A7A1-7849C0A1D0BD}" dt="2020-03-05T11:22:47.426" v="3374" actId="478"/>
          <ac:picMkLst>
            <pc:docMk/>
            <pc:sldMk cId="2668029743" sldId="298"/>
            <ac:picMk id="3" creationId="{0C436BAE-38F7-4E7A-A282-1FA7A4B4E887}"/>
          </ac:picMkLst>
        </pc:picChg>
        <pc:picChg chg="add del mod ord">
          <ac:chgData name="泰治郎" userId="6772d901-fb9c-47ad-9b32-26bde63bf99d" providerId="ADAL" clId="{79F166B1-9DCA-47CD-A7A1-7849C0A1D0BD}" dt="2020-03-04T08:23:02.522" v="2690" actId="478"/>
          <ac:picMkLst>
            <pc:docMk/>
            <pc:sldMk cId="2668029743" sldId="298"/>
            <ac:picMk id="4" creationId="{6A786789-BEF0-43C3-9D46-C613373EB4B7}"/>
          </ac:picMkLst>
        </pc:picChg>
        <pc:picChg chg="add del mod ord">
          <ac:chgData name="泰治郎" userId="6772d901-fb9c-47ad-9b32-26bde63bf99d" providerId="ADAL" clId="{79F166B1-9DCA-47CD-A7A1-7849C0A1D0BD}" dt="2020-03-06T10:22:59.941" v="4368" actId="478"/>
          <ac:picMkLst>
            <pc:docMk/>
            <pc:sldMk cId="2668029743" sldId="298"/>
            <ac:picMk id="4" creationId="{A6FD6794-6870-4B94-899B-894074D11C07}"/>
          </ac:picMkLst>
        </pc:picChg>
        <pc:picChg chg="add mod ord">
          <ac:chgData name="泰治郎" userId="6772d901-fb9c-47ad-9b32-26bde63bf99d" providerId="ADAL" clId="{79F166B1-9DCA-47CD-A7A1-7849C0A1D0BD}" dt="2020-03-16T10:56:01.131" v="5871" actId="1036"/>
          <ac:picMkLst>
            <pc:docMk/>
            <pc:sldMk cId="2668029743" sldId="298"/>
            <ac:picMk id="4" creationId="{BA1E2622-9650-4F36-A1D5-44C82596D19A}"/>
          </ac:picMkLst>
        </pc:picChg>
        <pc:picChg chg="add del mod ord">
          <ac:chgData name="泰治郎" userId="6772d901-fb9c-47ad-9b32-26bde63bf99d" providerId="ADAL" clId="{79F166B1-9DCA-47CD-A7A1-7849C0A1D0BD}" dt="2020-03-09T05:51:42.250" v="4430" actId="478"/>
          <ac:picMkLst>
            <pc:docMk/>
            <pc:sldMk cId="2668029743" sldId="298"/>
            <ac:picMk id="5" creationId="{50FDA1E7-C99D-424C-B9E3-C2205671F6CF}"/>
          </ac:picMkLst>
        </pc:picChg>
        <pc:picChg chg="del mod">
          <ac:chgData name="泰治郎" userId="6772d901-fb9c-47ad-9b32-26bde63bf99d" providerId="ADAL" clId="{79F166B1-9DCA-47CD-A7A1-7849C0A1D0BD}" dt="2020-03-05T10:35:16.951" v="3361" actId="478"/>
          <ac:picMkLst>
            <pc:docMk/>
            <pc:sldMk cId="2668029743" sldId="298"/>
            <ac:picMk id="5" creationId="{DEB3A016-C301-4DB8-8200-11D20BDED742}"/>
          </ac:picMkLst>
        </pc:picChg>
        <pc:picChg chg="add del mod ord">
          <ac:chgData name="泰治郎" userId="6772d901-fb9c-47ad-9b32-26bde63bf99d" providerId="ADAL" clId="{79F166B1-9DCA-47CD-A7A1-7849C0A1D0BD}" dt="2020-03-04T08:34:50.971" v="2745" actId="21"/>
          <ac:picMkLst>
            <pc:docMk/>
            <pc:sldMk cId="2668029743" sldId="298"/>
            <ac:picMk id="6" creationId="{73120745-173C-454D-B035-A961ABD0C974}"/>
          </ac:picMkLst>
        </pc:picChg>
        <pc:picChg chg="add del mod ord">
          <ac:chgData name="泰治郎" userId="6772d901-fb9c-47ad-9b32-26bde63bf99d" providerId="ADAL" clId="{79F166B1-9DCA-47CD-A7A1-7849C0A1D0BD}" dt="2020-03-12T06:07:42.520" v="5718" actId="478"/>
          <ac:picMkLst>
            <pc:docMk/>
            <pc:sldMk cId="2668029743" sldId="298"/>
            <ac:picMk id="76" creationId="{2C219B09-EC2C-4A9C-85B6-90DCAE6104A9}"/>
          </ac:picMkLst>
        </pc:picChg>
        <pc:cxnChg chg="add mod">
          <ac:chgData name="泰治郎" userId="6772d901-fb9c-47ad-9b32-26bde63bf99d" providerId="ADAL" clId="{79F166B1-9DCA-47CD-A7A1-7849C0A1D0BD}" dt="2020-03-09T05:57:01.476" v="4494" actId="1076"/>
          <ac:cxnSpMkLst>
            <pc:docMk/>
            <pc:sldMk cId="2668029743" sldId="298"/>
            <ac:cxnSpMk id="12" creationId="{EA9F0553-E966-4D91-A63E-6183402E6C0C}"/>
          </ac:cxnSpMkLst>
        </pc:cxnChg>
        <pc:cxnChg chg="add mod">
          <ac:chgData name="泰治郎" userId="6772d901-fb9c-47ad-9b32-26bde63bf99d" providerId="ADAL" clId="{79F166B1-9DCA-47CD-A7A1-7849C0A1D0BD}" dt="2020-03-09T05:57:10.228" v="4497" actId="14100"/>
          <ac:cxnSpMkLst>
            <pc:docMk/>
            <pc:sldMk cId="2668029743" sldId="298"/>
            <ac:cxnSpMk id="15" creationId="{99CBE345-49E1-466A-91DC-F990571D1C28}"/>
          </ac:cxnSpMkLst>
        </pc:cxnChg>
        <pc:cxnChg chg="add mod">
          <ac:chgData name="泰治郎" userId="6772d901-fb9c-47ad-9b32-26bde63bf99d" providerId="ADAL" clId="{79F166B1-9DCA-47CD-A7A1-7849C0A1D0BD}" dt="2020-03-09T05:58:03.932" v="4511" actId="14100"/>
          <ac:cxnSpMkLst>
            <pc:docMk/>
            <pc:sldMk cId="2668029743" sldId="298"/>
            <ac:cxnSpMk id="19" creationId="{479211CD-D51B-4099-82A2-6D5343060CE1}"/>
          </ac:cxnSpMkLst>
        </pc:cxnChg>
        <pc:cxnChg chg="add del mod">
          <ac:chgData name="泰治郎" userId="6772d901-fb9c-47ad-9b32-26bde63bf99d" providerId="ADAL" clId="{79F166B1-9DCA-47CD-A7A1-7849C0A1D0BD}" dt="2020-03-16T10:56:21.738" v="5872" actId="478"/>
          <ac:cxnSpMkLst>
            <pc:docMk/>
            <pc:sldMk cId="2668029743" sldId="298"/>
            <ac:cxnSpMk id="22" creationId="{D91CE76E-696D-47EB-B172-A076DA3B8F7D}"/>
          </ac:cxnSpMkLst>
        </pc:cxnChg>
        <pc:cxnChg chg="add del mod">
          <ac:chgData name="泰治郎" userId="6772d901-fb9c-47ad-9b32-26bde63bf99d" providerId="ADAL" clId="{79F166B1-9DCA-47CD-A7A1-7849C0A1D0BD}" dt="2020-03-16T10:56:21.738" v="5872" actId="478"/>
          <ac:cxnSpMkLst>
            <pc:docMk/>
            <pc:sldMk cId="2668029743" sldId="298"/>
            <ac:cxnSpMk id="25" creationId="{0AD93D5D-5E49-4BBB-9DDD-10DFB5CFE7D9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30" creationId="{72E6159E-57A2-42AF-A543-0EC00B0B9A5D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40" creationId="{386FA4E9-BDC7-45E0-BF72-0F61D28856CF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43" creationId="{ED9A5A89-98E2-430F-B1EE-97356CC79DC9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46" creationId="{6B313DD7-3E56-4ACE-B426-296824C3371C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47" creationId="{671892E4-16C5-4C60-B26F-272B9C64583F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49" creationId="{C8A624D2-DD04-489D-9340-CE1288E82D9B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49" creationId="{E9808A59-7770-4B09-96EB-A48DFC0381CE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52" creationId="{C302136F-6101-48C6-9DB5-C3C2F1B43412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53" creationId="{57E83BC9-8D3F-41FA-9E3A-C781CBDE92FA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54" creationId="{EDA185A7-9032-4DEB-80EB-299E25CAB044}"/>
          </ac:cxnSpMkLst>
        </pc:cxnChg>
        <pc:cxnChg chg="add del mod">
          <ac:chgData name="泰治郎" userId="6772d901-fb9c-47ad-9b32-26bde63bf99d" providerId="ADAL" clId="{79F166B1-9DCA-47CD-A7A1-7849C0A1D0BD}" dt="2020-03-16T10:56:21.738" v="5872" actId="478"/>
          <ac:cxnSpMkLst>
            <pc:docMk/>
            <pc:sldMk cId="2668029743" sldId="298"/>
            <ac:cxnSpMk id="56" creationId="{E536607A-A015-4BB7-B7B7-49525A9B1551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56" creationId="{E5CADC8F-7AD2-4ABD-B234-EE4C8D2FD375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58" creationId="{C41A8897-6165-4BF3-B7CE-C74E3C015328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59" creationId="{0CBF205C-9F2E-4645-9E33-CDBF811BB6AB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60" creationId="{45BBFFDD-7A99-4F32-BDB8-2CDA5BEEBE07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61" creationId="{CBFD7FE7-CD58-4943-A54E-666224ECB587}"/>
          </ac:cxnSpMkLst>
        </pc:cxnChg>
        <pc:cxnChg chg="add del mod">
          <ac:chgData name="泰治郎" userId="6772d901-fb9c-47ad-9b32-26bde63bf99d" providerId="ADAL" clId="{79F166B1-9DCA-47CD-A7A1-7849C0A1D0BD}" dt="2020-03-16T10:56:26.108" v="5875" actId="478"/>
          <ac:cxnSpMkLst>
            <pc:docMk/>
            <pc:sldMk cId="2668029743" sldId="298"/>
            <ac:cxnSpMk id="62" creationId="{8F284B46-6724-45C1-8A70-2FEFBEC1104C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63" creationId="{3E7D6C8D-CB5E-44A1-83D6-83FA7E41148F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64" creationId="{BC6A08BE-2AA9-4EA0-A8CC-FB3FA500E48C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65" creationId="{E0C5089B-1FBD-414A-A6F7-4B3B242BEF0A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66" creationId="{6F4FA76A-708E-46A1-AEAF-209BAE852C49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67" creationId="{4E9CF318-9028-4E08-B827-52B87D7D234A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68" creationId="{2D7901FE-F6D1-46E0-9C4A-2E74CC263187}"/>
          </ac:cxnSpMkLst>
        </pc:cxnChg>
        <pc:cxnChg chg="add">
          <ac:chgData name="泰治郎" userId="6772d901-fb9c-47ad-9b32-26bde63bf99d" providerId="ADAL" clId="{79F166B1-9DCA-47CD-A7A1-7849C0A1D0BD}" dt="2020-03-16T10:55:47.927" v="5846"/>
          <ac:cxnSpMkLst>
            <pc:docMk/>
            <pc:sldMk cId="2668029743" sldId="298"/>
            <ac:cxnSpMk id="70" creationId="{4D189BC9-446E-49FC-93B7-79B0167439DD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70" creationId="{AD906794-B32A-4E91-8A58-4D50E9D51873}"/>
          </ac:cxnSpMkLst>
        </pc:cxnChg>
        <pc:cxnChg chg="add del">
          <ac:chgData name="泰治郎" userId="6772d901-fb9c-47ad-9b32-26bde63bf99d" providerId="ADAL" clId="{79F166B1-9DCA-47CD-A7A1-7849C0A1D0BD}" dt="2020-03-09T06:02:45.725" v="4598"/>
          <ac:cxnSpMkLst>
            <pc:docMk/>
            <pc:sldMk cId="2668029743" sldId="298"/>
            <ac:cxnSpMk id="71" creationId="{C0452B2E-104A-430F-A2A2-F3C4D9437378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72" creationId="{8FB2F82C-9AE9-4954-929B-B4A62EE18DEF}"/>
          </ac:cxnSpMkLst>
        </pc:cxnChg>
        <pc:cxnChg chg="add del mod">
          <ac:chgData name="泰治郎" userId="6772d901-fb9c-47ad-9b32-26bde63bf99d" providerId="ADAL" clId="{79F166B1-9DCA-47CD-A7A1-7849C0A1D0BD}" dt="2020-03-16T10:55:40.258" v="5845" actId="478"/>
          <ac:cxnSpMkLst>
            <pc:docMk/>
            <pc:sldMk cId="2668029743" sldId="298"/>
            <ac:cxnSpMk id="73" creationId="{8579B2F8-08E3-41DC-92E2-30762D853265}"/>
          </ac:cxnSpMkLst>
        </pc:cxnChg>
        <pc:cxnChg chg="add del mod">
          <ac:chgData name="泰治郎" userId="6772d901-fb9c-47ad-9b32-26bde63bf99d" providerId="ADAL" clId="{79F166B1-9DCA-47CD-A7A1-7849C0A1D0BD}" dt="2020-03-16T10:56:21.738" v="5872" actId="478"/>
          <ac:cxnSpMkLst>
            <pc:docMk/>
            <pc:sldMk cId="2668029743" sldId="298"/>
            <ac:cxnSpMk id="75" creationId="{F21A0FFE-E981-45D2-B0C9-72D3AF126375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76" creationId="{D8C4D9C6-7807-4F70-904D-F0B2D83D2CF7}"/>
          </ac:cxnSpMkLst>
        </pc:cxnChg>
        <pc:cxnChg chg="add mod">
          <ac:chgData name="泰治郎" userId="6772d901-fb9c-47ad-9b32-26bde63bf99d" providerId="ADAL" clId="{79F166B1-9DCA-47CD-A7A1-7849C0A1D0BD}" dt="2020-03-09T06:10:01.164" v="4635" actId="20577"/>
          <ac:cxnSpMkLst>
            <pc:docMk/>
            <pc:sldMk cId="2668029743" sldId="298"/>
            <ac:cxnSpMk id="78" creationId="{1CE4421E-7B46-4E6E-8AD6-8EF995ED50FD}"/>
          </ac:cxnSpMkLst>
        </pc:cxnChg>
        <pc:cxnChg chg="add mod">
          <ac:chgData name="泰治郎" userId="6772d901-fb9c-47ad-9b32-26bde63bf99d" providerId="ADAL" clId="{79F166B1-9DCA-47CD-A7A1-7849C0A1D0BD}" dt="2020-03-09T06:10:23.627" v="4641" actId="14100"/>
          <ac:cxnSpMkLst>
            <pc:docMk/>
            <pc:sldMk cId="2668029743" sldId="298"/>
            <ac:cxnSpMk id="80" creationId="{9FB9901C-D39F-47A2-8F0A-47CE7C47134E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81" creationId="{E4E21782-7593-4514-A08C-812259CF7FBD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82" creationId="{483E340D-2B8A-41C3-8D98-304F626C0C75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83" creationId="{6CF92DE3-67A3-4EC4-AF57-7DA179B964E0}"/>
          </ac:cxnSpMkLst>
        </pc:cxnChg>
        <pc:cxnChg chg="add del mod">
          <ac:chgData name="泰治郎" userId="6772d901-fb9c-47ad-9b32-26bde63bf99d" providerId="ADAL" clId="{79F166B1-9DCA-47CD-A7A1-7849C0A1D0BD}" dt="2020-03-16T10:56:21.738" v="5872" actId="478"/>
          <ac:cxnSpMkLst>
            <pc:docMk/>
            <pc:sldMk cId="2668029743" sldId="298"/>
            <ac:cxnSpMk id="84" creationId="{E2710766-1AF7-4CDC-BA44-ED5EC36AD217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85" creationId="{2C1CA702-362C-490B-A1D0-4E78ABB0F4AC}"/>
          </ac:cxnSpMkLst>
        </pc:cxnChg>
        <pc:cxnChg chg="del mod or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79F166B1-9DCA-47CD-A7A1-7849C0A1D0BD}" dt="2020-03-05T11:39:03.233" v="3799" actId="478"/>
          <ac:cxnSpMkLst>
            <pc:docMk/>
            <pc:sldMk cId="2668029743" sldId="298"/>
            <ac:cxnSpMk id="87" creationId="{1E10EF09-4F4C-4AB1-9716-08BEFCFBC849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87" creationId="{5357AC99-8A62-41F4-B6C3-22AC88E7AB64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88" creationId="{8948A704-0260-43ED-B6E3-A302AFC0B318}"/>
          </ac:cxnSpMkLst>
        </pc:cxnChg>
        <pc:cxnChg chg="add del">
          <ac:chgData name="泰治郎" userId="6772d901-fb9c-47ad-9b32-26bde63bf99d" providerId="ADAL" clId="{79F166B1-9DCA-47CD-A7A1-7849C0A1D0BD}" dt="2020-03-16T10:56:22.770" v="5874"/>
          <ac:cxnSpMkLst>
            <pc:docMk/>
            <pc:sldMk cId="2668029743" sldId="298"/>
            <ac:cxnSpMk id="89" creationId="{5414EE41-4D23-44DD-9F77-6D93639089D7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91" creationId="{883330B4-3C02-491A-89D7-268225827CC3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1" creationId="{E0E3D49A-4FAC-44F6-ABDA-23B2FAE573AD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3" creationId="{C742B6B2-24A8-4490-AB0D-BE607FBAEC57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3" creationId="{EFC4CFE5-F2F7-4ACF-9ED1-DCACF1615777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5" creationId="{C9522C80-1221-4881-B1E8-85A5A1C11C60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6" creationId="{747744F5-7CD1-4C9D-8349-6E595E2D0F01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7" creationId="{47824A8A-9394-4746-BB23-CD07B3E4A415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8" creationId="{46F52C47-9191-4A57-8373-5DE47CA20F6A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8" creationId="{E0D2BE42-9088-4107-AD98-FD8F3B5B9B0A}"/>
          </ac:cxnSpMkLst>
        </pc:cxnChg>
        <pc:cxnChg chg="add del">
          <ac:chgData name="泰治郎" userId="6772d901-fb9c-47ad-9b32-26bde63bf99d" providerId="ADAL" clId="{79F166B1-9DCA-47CD-A7A1-7849C0A1D0BD}" dt="2020-03-16T10:56:28.235" v="5877"/>
          <ac:cxnSpMkLst>
            <pc:docMk/>
            <pc:sldMk cId="2668029743" sldId="298"/>
            <ac:cxnSpMk id="99" creationId="{F53FD5D0-E22E-4ED8-AF99-4E67158F7531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100" creationId="{1587023B-3D9E-49C2-954E-BA1D47C0FF5F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01" creationId="{7FC180ED-AB94-4B8C-BB1F-B826AC8EF754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03" creationId="{F52ABA39-60C1-4443-94C7-266747A8A914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05" creationId="{270C6637-FB81-40ED-9244-529FC6B30DA5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07" creationId="{F53BF537-C863-446F-AC73-858B1B7F8AD8}"/>
          </ac:cxnSpMkLst>
        </pc:cxnChg>
        <pc:cxnChg chg="add mod">
          <ac:chgData name="泰治郎" userId="6772d901-fb9c-47ad-9b32-26bde63bf99d" providerId="ADAL" clId="{79F166B1-9DCA-47CD-A7A1-7849C0A1D0BD}" dt="2020-03-16T10:56:46.226" v="5879" actId="14100"/>
          <ac:cxnSpMkLst>
            <pc:docMk/>
            <pc:sldMk cId="2668029743" sldId="298"/>
            <ac:cxnSpMk id="109" creationId="{4FC7D0B8-578E-406C-BA56-488CD57716C1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12" creationId="{A2926B1A-8E30-4E70-8FDE-42CF7BF69F89}"/>
          </ac:cxnSpMkLst>
        </pc:cxnChg>
        <pc:cxnChg chg="add">
          <ac:chgData name="泰治郎" userId="6772d901-fb9c-47ad-9b32-26bde63bf99d" providerId="ADAL" clId="{79F166B1-9DCA-47CD-A7A1-7849C0A1D0BD}" dt="2020-03-16T10:56:38.574" v="5878"/>
          <ac:cxnSpMkLst>
            <pc:docMk/>
            <pc:sldMk cId="2668029743" sldId="298"/>
            <ac:cxnSpMk id="114" creationId="{FBF27B3F-FAD0-483E-A762-844AA5DD21D1}"/>
          </ac:cxnSpMkLst>
        </pc:cxnChg>
      </pc:sldChg>
      <pc:sldChg chg="addSp delSp modSp">
        <pc:chgData name="泰治郎" userId="6772d901-fb9c-47ad-9b32-26bde63bf99d" providerId="ADAL" clId="{79F166B1-9DCA-47CD-A7A1-7849C0A1D0BD}" dt="2020-03-16T11:39:31.595" v="6358" actId="1037"/>
        <pc:sldMkLst>
          <pc:docMk/>
          <pc:sldMk cId="1454084680" sldId="300"/>
        </pc:sldMkLst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2" creationId="{E0199FD9-0AA1-4B46-8E05-744A98A0183F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2-18T08:16:41.886" v="1753" actId="20577"/>
          <ac:spMkLst>
            <pc:docMk/>
            <pc:sldMk cId="1454084680" sldId="300"/>
            <ac:spMk id="36" creationId="{BCF3A634-58B4-4A0B-9B00-2C71B174619E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8" creationId="{CDACF576-67AC-4BEF-BD88-FCD9EBC75D2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9" creationId="{8B9D842D-6669-428D-8532-6D37E38A9F6B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43" creationId="{E0C3AC03-EBB5-4E60-9EDD-81B728858872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47" creationId="{4E2CB243-C932-4062-9AF3-8C16FB8A5D77}"/>
          </ac:spMkLst>
        </pc:spChg>
        <pc:spChg chg="add mod">
          <ac:chgData name="泰治郎" userId="6772d901-fb9c-47ad-9b32-26bde63bf99d" providerId="ADAL" clId="{79F166B1-9DCA-47CD-A7A1-7849C0A1D0BD}" dt="2020-02-18T08:15:58.702" v="1741" actId="1076"/>
          <ac:spMkLst>
            <pc:docMk/>
            <pc:sldMk cId="1454084680" sldId="300"/>
            <ac:spMk id="48" creationId="{24D29C24-3928-4900-B594-0DBB23E39BEA}"/>
          </ac:spMkLst>
        </pc:spChg>
        <pc:spChg chg="mod">
          <ac:chgData name="泰治郎" userId="6772d901-fb9c-47ad-9b32-26bde63bf99d" providerId="ADAL" clId="{79F166B1-9DCA-47CD-A7A1-7849C0A1D0BD}" dt="2020-03-03T02:37:54.466" v="2321" actId="1036"/>
          <ac:spMkLst>
            <pc:docMk/>
            <pc:sldMk cId="1454084680" sldId="300"/>
            <ac:spMk id="49" creationId="{3A947ECF-790C-43B9-B30C-686DD1803143}"/>
          </ac:spMkLst>
        </pc:spChg>
        <pc:spChg chg="add mod">
          <ac:chgData name="泰治郎" userId="6772d901-fb9c-47ad-9b32-26bde63bf99d" providerId="ADAL" clId="{79F166B1-9DCA-47CD-A7A1-7849C0A1D0BD}" dt="2020-03-03T02:37:52.378" v="2320" actId="1036"/>
          <ac:spMkLst>
            <pc:docMk/>
            <pc:sldMk cId="1454084680" sldId="300"/>
            <ac:spMk id="52" creationId="{2D38AF6E-1ECD-42A1-AFD7-752D42F9FB4D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54" creationId="{7C359C79-86B5-4090-BE9F-95C3633E7F69}"/>
          </ac:spMkLst>
        </pc:spChg>
        <pc:spChg chg="del mod">
          <ac:chgData name="泰治郎" userId="6772d901-fb9c-47ad-9b32-26bde63bf99d" providerId="ADAL" clId="{79F166B1-9DCA-47CD-A7A1-7849C0A1D0BD}" dt="2020-02-18T08:16:51.759" v="1759" actId="478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79F166B1-9DCA-47CD-A7A1-7849C0A1D0BD}" dt="2020-02-18T08:16:06.346" v="1743" actId="20577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7:31.688" v="2315" actId="20577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2-18T08:16:44.695" v="1755" actId="20577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7:59.529" v="2325" actId="1036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3" creationId="{84C76E4E-F10F-4F52-BCD1-DD117F29AED9}"/>
          </ac:spMkLst>
        </pc:spChg>
        <pc:spChg chg="del mod">
          <ac:chgData name="泰治郎" userId="6772d901-fb9c-47ad-9b32-26bde63bf99d" providerId="ADAL" clId="{79F166B1-9DCA-47CD-A7A1-7849C0A1D0BD}" dt="2020-02-18T08:16:50.191" v="1758" actId="478"/>
          <ac:spMkLst>
            <pc:docMk/>
            <pc:sldMk cId="1454084680" sldId="300"/>
            <ac:spMk id="140" creationId="{B3BE967C-A8EB-4636-9779-71D9E529766D}"/>
          </ac:spMkLst>
        </pc:spChg>
        <pc:grpChg chg="mod">
          <ac:chgData name="泰治郎" userId="6772d901-fb9c-47ad-9b32-26bde63bf99d" providerId="ADAL" clId="{79F166B1-9DCA-47CD-A7A1-7849C0A1D0BD}" dt="2020-02-18T08:15:13.824" v="1732" actId="1076"/>
          <ac:grpSpMkLst>
            <pc:docMk/>
            <pc:sldMk cId="1454084680" sldId="300"/>
            <ac:grpSpMk id="33" creationId="{501E874D-0151-4125-B7D1-D1C9C07F0455}"/>
          </ac:grpSpMkLst>
        </pc:grp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40" creationId="{3D86911A-BF7A-4C06-91BA-6FB970BD411A}"/>
          </ac:picMkLst>
        </pc:picChg>
        <pc:picChg chg="add del mod">
          <ac:chgData name="泰治郎" userId="6772d901-fb9c-47ad-9b32-26bde63bf99d" providerId="ADAL" clId="{79F166B1-9DCA-47CD-A7A1-7849C0A1D0BD}" dt="2020-03-16T11:38:37.932" v="6317" actId="478"/>
          <ac:picMkLst>
            <pc:docMk/>
            <pc:sldMk cId="1454084680" sldId="300"/>
            <ac:picMk id="42" creationId="{5DCA3BA2-AEED-410C-A8F8-24D8BEE1C5C6}"/>
          </ac:picMkLst>
        </pc:picChg>
        <pc:picChg chg="add mod">
          <ac:chgData name="泰治郎" userId="6772d901-fb9c-47ad-9b32-26bde63bf99d" providerId="ADAL" clId="{79F166B1-9DCA-47CD-A7A1-7849C0A1D0BD}" dt="2020-03-03T02:38:08.066" v="2329" actId="1035"/>
          <ac:picMkLst>
            <pc:docMk/>
            <pc:sldMk cId="1454084680" sldId="300"/>
            <ac:picMk id="42" creationId="{F2318EBE-45B4-4AD9-8BFC-3DDBBACDB14F}"/>
          </ac:picMkLst>
        </pc:picChg>
        <pc:picChg chg="add mod ord">
          <ac:chgData name="泰治郎" userId="6772d901-fb9c-47ad-9b32-26bde63bf99d" providerId="ADAL" clId="{79F166B1-9DCA-47CD-A7A1-7849C0A1D0BD}" dt="2020-03-16T11:39:31.595" v="6358" actId="1037"/>
          <ac:picMkLst>
            <pc:docMk/>
            <pc:sldMk cId="1454084680" sldId="300"/>
            <ac:picMk id="51" creationId="{C3F5B93E-5A53-49F4-83DC-AB1D50FF38E0}"/>
          </ac:picMkLst>
        </pc:picChg>
        <pc:picChg chg="mod">
          <ac:chgData name="泰治郎" userId="6772d901-fb9c-47ad-9b32-26bde63bf99d" providerId="ADAL" clId="{79F166B1-9DCA-47CD-A7A1-7849C0A1D0BD}" dt="2020-03-03T02:38:01.626" v="2326" actId="1036"/>
          <ac:picMkLst>
            <pc:docMk/>
            <pc:sldMk cId="1454084680" sldId="300"/>
            <ac:picMk id="51" creationId="{CEF57ECB-2892-43C6-AB54-90717D56C45F}"/>
          </ac:picMkLst>
        </pc:picChg>
        <pc:picChg chg="del">
          <ac:chgData name="泰治郎" userId="6772d901-fb9c-47ad-9b32-26bde63bf99d" providerId="ADAL" clId="{79F166B1-9DCA-47CD-A7A1-7849C0A1D0BD}" dt="2020-03-16T11:39:07.772" v="6323" actId="478"/>
          <ac:picMkLst>
            <pc:docMk/>
            <pc:sldMk cId="1454084680" sldId="300"/>
            <ac:picMk id="57" creationId="{1F4352E8-9756-450C-B280-9111CA1AEFEC}"/>
          </ac:picMkLst>
        </pc:pic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92" creationId="{BDF9C5A4-4195-40EC-9E2F-E37258D1C88B}"/>
          </ac:picMkLst>
        </pc:picChg>
        <pc:picChg chg="del mod">
          <ac:chgData name="泰治郎" userId="6772d901-fb9c-47ad-9b32-26bde63bf99d" providerId="ADAL" clId="{79F166B1-9DCA-47CD-A7A1-7849C0A1D0BD}" dt="2020-02-18T08:16:48.519" v="1756" actId="478"/>
          <ac:picMkLst>
            <pc:docMk/>
            <pc:sldMk cId="1454084680" sldId="300"/>
            <ac:picMk id="93" creationId="{4BA6683E-106B-4395-8E4C-8CCC67295CA9}"/>
          </ac:picMkLst>
        </pc:pic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79F166B1-9DCA-47CD-A7A1-7849C0A1D0BD}" dt="2020-03-16T11:39:26.950" v="6346" actId="14100"/>
          <ac:cxnSpMkLst>
            <pc:docMk/>
            <pc:sldMk cId="1454084680" sldId="300"/>
            <ac:cxnSpMk id="4" creationId="{6E557904-5F0F-4A07-996D-5631F1F2DBE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5" creationId="{33564607-A355-4E54-95EF-A5516E9F0E10}"/>
          </ac:cxnSpMkLst>
        </pc:cxnChg>
        <pc:cxnChg chg="mod">
          <ac:chgData name="泰治郎" userId="6772d901-fb9c-47ad-9b32-26bde63bf99d" providerId="ADAL" clId="{79F166B1-9DCA-47CD-A7A1-7849C0A1D0BD}" dt="2020-03-16T11:39:07.772" v="6323" actId="478"/>
          <ac:cxnSpMkLst>
            <pc:docMk/>
            <pc:sldMk cId="1454084680" sldId="300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44" creationId="{1F478D8A-6B97-4FCF-BA2A-D692CEC6D6CF}"/>
          </ac:cxnSpMkLst>
        </pc:cxnChg>
        <pc:cxnChg chg="add mod">
          <ac:chgData name="泰治郎" userId="6772d901-fb9c-47ad-9b32-26bde63bf99d" providerId="ADAL" clId="{79F166B1-9DCA-47CD-A7A1-7849C0A1D0BD}" dt="2020-03-16T11:39:07.772" v="6323" actId="478"/>
          <ac:cxnSpMkLst>
            <pc:docMk/>
            <pc:sldMk cId="1454084680" sldId="300"/>
            <ac:cxnSpMk id="45" creationId="{988A4D9C-E6C3-458D-B30E-176004A57D78}"/>
          </ac:cxnSpMkLst>
        </pc:cxnChg>
        <pc:cxnChg chg="add mod">
          <ac:chgData name="泰治郎" userId="6772d901-fb9c-47ad-9b32-26bde63bf99d" providerId="ADAL" clId="{79F166B1-9DCA-47CD-A7A1-7849C0A1D0BD}" dt="2020-03-03T02:38:08.066" v="2329" actId="1035"/>
          <ac:cxnSpMkLst>
            <pc:docMk/>
            <pc:sldMk cId="1454084680" sldId="300"/>
            <ac:cxnSpMk id="46" creationId="{89540935-BEF9-4918-959B-B1463E2990D0}"/>
          </ac:cxnSpMkLst>
        </pc:cxnChg>
        <pc:cxnChg chg="mod">
          <ac:chgData name="泰治郎" userId="6772d901-fb9c-47ad-9b32-26bde63bf99d" providerId="ADAL" clId="{79F166B1-9DCA-47CD-A7A1-7849C0A1D0BD}" dt="2020-03-03T02:37:54.466" v="2321" actId="1036"/>
          <ac:cxnSpMkLst>
            <pc:docMk/>
            <pc:sldMk cId="1454084680" sldId="300"/>
            <ac:cxnSpMk id="53" creationId="{8D7D8936-5C22-4312-A77E-354F2FBF1170}"/>
          </ac:cxnSpMkLst>
        </pc:cxnChg>
        <pc:cxnChg chg="add mod">
          <ac:chgData name="泰治郎" userId="6772d901-fb9c-47ad-9b32-26bde63bf99d" providerId="ADAL" clId="{79F166B1-9DCA-47CD-A7A1-7849C0A1D0BD}" dt="2020-03-03T02:37:52.378" v="2320" actId="1036"/>
          <ac:cxnSpMkLst>
            <pc:docMk/>
            <pc:sldMk cId="1454084680" sldId="300"/>
            <ac:cxnSpMk id="55" creationId="{02D3CC83-E5C3-4DB8-9820-A619DD295AFC}"/>
          </ac:cxnSpMkLst>
        </pc:cxnChg>
        <pc:cxnChg chg="del mod">
          <ac:chgData name="泰治郎" userId="6772d901-fb9c-47ad-9b32-26bde63bf99d" providerId="ADAL" clId="{79F166B1-9DCA-47CD-A7A1-7849C0A1D0BD}" dt="2020-02-18T08:16:53.302" v="1760" actId="478"/>
          <ac:cxnSpMkLst>
            <pc:docMk/>
            <pc:sldMk cId="1454084680" sldId="300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3-03T02:37:59.529" v="2325" actId="1036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79F166B1-9DCA-47CD-A7A1-7849C0A1D0BD}" dt="2020-03-16T11:37:27.213" v="6279"/>
        <pc:sldMkLst>
          <pc:docMk/>
          <pc:sldMk cId="2597648429" sldId="302"/>
        </pc:sldMkLst>
        <pc:spChg chg="add mod">
          <ac:chgData name="泰治郎" userId="6772d901-fb9c-47ad-9b32-26bde63bf99d" providerId="ADAL" clId="{79F166B1-9DCA-47CD-A7A1-7849C0A1D0BD}" dt="2020-03-16T11:29:38.918" v="6061" actId="1035"/>
          <ac:spMkLst>
            <pc:docMk/>
            <pc:sldMk cId="2597648429" sldId="302"/>
            <ac:spMk id="3" creationId="{1C451453-479F-448C-95D3-2464E32BC36D}"/>
          </ac:spMkLst>
        </pc:spChg>
        <pc:spChg chg="del mod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4" creationId="{5A53893C-0DF2-4B23-BCB4-8F442A92F2A1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29" creationId="{39B0ACA4-C4E1-4F52-AFB8-E624DE19FA15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1" creationId="{BE8B38A4-2B9C-4C0D-BEC5-B37866B6EB37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3" creationId="{C50C508E-AAEE-49EC-9737-2FB60B48F336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5" creationId="{D1FF0B0F-66E7-4CFA-8285-34E1A87A5D75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7" creationId="{93270700-E318-4DDD-858D-E3C354AEE702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9" creationId="{A01E51C1-DE42-4F1D-8E9E-27E2FD8763F8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1" creationId="{8A625497-C4F8-48C8-A474-F8CBA27AB868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3" creationId="{9ED4E96A-C057-4D97-A090-97AF81D6C27C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45" creationId="{1E119493-6BC6-4440-A6F5-B37786716E1F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5" creationId="{DFC9C73D-21AE-4146-BA6E-B03474AC74BF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47" creationId="{75CDD503-0FD9-4488-B8BD-E2ECB68BB752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7" creationId="{B7304BE3-7EEA-483E-B082-BB5C795EBDA2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9" creationId="{A90CF715-72AC-4A77-8A78-3AC1CD428414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49" creationId="{C48FA695-89B7-4D14-AAE1-CE07BB4994D1}"/>
          </ac:spMkLst>
        </pc:spChg>
        <pc:spChg chg="mod">
          <ac:chgData name="泰治郎" userId="6772d901-fb9c-47ad-9b32-26bde63bf99d" providerId="ADAL" clId="{79F166B1-9DCA-47CD-A7A1-7849C0A1D0BD}" dt="2020-02-18T08:17:33.311" v="1773" actId="20577"/>
          <ac:spMkLst>
            <pc:docMk/>
            <pc:sldMk cId="2597648429" sldId="302"/>
            <ac:spMk id="50" creationId="{625F79AE-AB84-411B-97A5-F7063C1C9BD0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1" creationId="{AAA01DDA-9C54-4625-A6FC-3EFBB77B728B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52" creationId="{A75220A2-4AA4-4EB8-B66D-EC56C1B17C79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3" creationId="{239F4D07-4A67-4717-BB6B-DB50AB2BE956}"/>
          </ac:spMkLst>
        </pc:spChg>
        <pc:spChg chg="add mod">
          <ac:chgData name="泰治郎" userId="6772d901-fb9c-47ad-9b32-26bde63bf99d" providerId="ADAL" clId="{79F166B1-9DCA-47CD-A7A1-7849C0A1D0BD}" dt="2020-03-16T11:29:49.387" v="6064" actId="20577"/>
          <ac:spMkLst>
            <pc:docMk/>
            <pc:sldMk cId="2597648429" sldId="302"/>
            <ac:spMk id="53" creationId="{A7D027F3-A0C1-451C-8272-574E8B596893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5" creationId="{0881F0E3-27DD-4B5E-8F24-3C1ECE17A8A7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56" creationId="{08DF6C0A-AEF3-4D15-BDC4-449DD43A7D6A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7" creationId="{0EB0E019-AC26-4BA1-B1F2-36CC17EE3CCB}"/>
          </ac:spMkLst>
        </pc:spChg>
        <pc:spChg chg="del">
          <ac:chgData name="泰治郎" userId="6772d901-fb9c-47ad-9b32-26bde63bf99d" providerId="ADAL" clId="{79F166B1-9DCA-47CD-A7A1-7849C0A1D0BD}" dt="2020-03-09T07:45:16.808" v="4802" actId="478"/>
          <ac:spMkLst>
            <pc:docMk/>
            <pc:sldMk cId="2597648429" sldId="302"/>
            <ac:spMk id="58" creationId="{7B7FD640-9F8A-408E-9880-330AA1056CF7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58" creationId="{C4D3E517-AEF2-43F5-A694-22BE675F71A9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60" creationId="{59A8C92B-B01B-4EA1-AABB-85D090C9A3C5}"/>
          </ac:spMkLst>
        </pc:spChg>
        <pc:spChg chg="del">
          <ac:chgData name="泰治郎" userId="6772d901-fb9c-47ad-9b32-26bde63bf99d" providerId="ADAL" clId="{79F166B1-9DCA-47CD-A7A1-7849C0A1D0BD}" dt="2020-03-09T07:45:20.185" v="4804" actId="478"/>
          <ac:spMkLst>
            <pc:docMk/>
            <pc:sldMk cId="2597648429" sldId="302"/>
            <ac:spMk id="60" creationId="{AB95BEB1-8B6D-44CA-A79F-B6C5F64F82A1}"/>
          </ac:spMkLst>
        </pc:spChg>
        <pc:spChg chg="del">
          <ac:chgData name="泰治郎" userId="6772d901-fb9c-47ad-9b32-26bde63bf99d" providerId="ADAL" clId="{79F166B1-9DCA-47CD-A7A1-7849C0A1D0BD}" dt="2020-03-09T07:45:27.856" v="4807" actId="478"/>
          <ac:spMkLst>
            <pc:docMk/>
            <pc:sldMk cId="2597648429" sldId="302"/>
            <ac:spMk id="62" creationId="{04E13AEA-5CC2-4560-85EF-302CF2B6A7FC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62" creationId="{6FF65C58-442C-499C-9F1B-E714C7AA3D33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4" creationId="{6E790C11-7981-4D84-BE54-D1984B8C2FF0}"/>
          </ac:spMkLst>
        </pc:spChg>
        <pc:spChg chg="del">
          <ac:chgData name="泰治郎" userId="6772d901-fb9c-47ad-9b32-26bde63bf99d" providerId="ADAL" clId="{79F166B1-9DCA-47CD-A7A1-7849C0A1D0BD}" dt="2020-03-04T08:33:07.171" v="2733" actId="478"/>
          <ac:spMkLst>
            <pc:docMk/>
            <pc:sldMk cId="2597648429" sldId="302"/>
            <ac:spMk id="64" creationId="{AC4A3857-266A-4A4F-8C35-0ED1810B6F9E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6" creationId="{ED55FBA9-50AA-426F-9951-F08D84DA2026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67" creationId="{BC25E1E0-A34C-470D-8255-9425FAC384E8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8" creationId="{35018BEA-AF64-4231-99AB-9EA40021C0EB}"/>
          </ac:spMkLst>
        </pc:spChg>
        <pc:spChg chg="mod">
          <ac:chgData name="泰治郎" userId="6772d901-fb9c-47ad-9b32-26bde63bf99d" providerId="ADAL" clId="{79F166B1-9DCA-47CD-A7A1-7849C0A1D0BD}" dt="2020-03-09T07:47:14.274" v="4825" actId="1037"/>
          <ac:spMkLst>
            <pc:docMk/>
            <pc:sldMk cId="2597648429" sldId="302"/>
            <ac:spMk id="69" creationId="{7C740A08-2F6C-4373-BC05-409A9141B2DF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70" creationId="{66733E05-E786-44FF-A25A-3856CE78DEA3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71" creationId="{A2CCD24F-B7DC-49D6-91D7-40FFDF939D91}"/>
          </ac:spMkLst>
        </pc:spChg>
        <pc:spChg chg="mod">
          <ac:chgData name="泰治郎" userId="6772d901-fb9c-47ad-9b32-26bde63bf99d" providerId="ADAL" clId="{79F166B1-9DCA-47CD-A7A1-7849C0A1D0BD}" dt="2020-03-04T08:33:04.975" v="2730" actId="6549"/>
          <ac:spMkLst>
            <pc:docMk/>
            <pc:sldMk cId="2597648429" sldId="302"/>
            <ac:spMk id="72" creationId="{919DB4F9-8329-4FED-A89D-7B2674DAFAC2}"/>
          </ac:spMkLst>
        </pc:spChg>
        <pc:spChg chg="add">
          <ac:chgData name="泰治郎" userId="6772d901-fb9c-47ad-9b32-26bde63bf99d" providerId="ADAL" clId="{79F166B1-9DCA-47CD-A7A1-7849C0A1D0BD}" dt="2020-03-16T10:59:31.703" v="5884"/>
          <ac:spMkLst>
            <pc:docMk/>
            <pc:sldMk cId="2597648429" sldId="302"/>
            <ac:spMk id="73" creationId="{FA76961F-353C-440E-AA2A-6E8207FD5FDA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74" creationId="{BA69C8EF-A78D-44EA-B8BB-FAAD80C87C22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76" creationId="{BB9CF5B8-A212-49E8-92B3-A13277820BE6}"/>
          </ac:spMkLst>
        </pc:spChg>
        <pc:spChg chg="mod">
          <ac:chgData name="泰治郎" userId="6772d901-fb9c-47ad-9b32-26bde63bf99d" providerId="ADAL" clId="{79F166B1-9DCA-47CD-A7A1-7849C0A1D0BD}" dt="2020-03-04T08:33:06.729" v="2732" actId="6549"/>
          <ac:spMkLst>
            <pc:docMk/>
            <pc:sldMk cId="2597648429" sldId="302"/>
            <ac:spMk id="76" creationId="{C31D32DB-A9E7-43C5-92BB-CADB3BC13B18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78" creationId="{17962A90-5F73-4311-9997-4807433DD162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80" creationId="{788CB666-FB72-4C6D-8D77-807207B3ADE8}"/>
          </ac:spMkLst>
        </pc:spChg>
        <pc:spChg chg="del mod">
          <ac:chgData name="泰治郎" userId="6772d901-fb9c-47ad-9b32-26bde63bf99d" providerId="ADAL" clId="{79F166B1-9DCA-47CD-A7A1-7849C0A1D0BD}" dt="2020-03-09T07:45:37.513" v="4815"/>
          <ac:spMkLst>
            <pc:docMk/>
            <pc:sldMk cId="2597648429" sldId="302"/>
            <ac:spMk id="82" creationId="{E88301DD-B658-472C-B6B0-484368BCCE5C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85" creationId="{DE0FE4CA-83BE-492F-9B44-99A0D74779A7}"/>
          </ac:spMkLst>
        </pc:spChg>
        <pc:spChg chg="del">
          <ac:chgData name="泰治郎" userId="6772d901-fb9c-47ad-9b32-26bde63bf99d" providerId="ADAL" clId="{79F166B1-9DCA-47CD-A7A1-7849C0A1D0BD}" dt="2020-03-09T07:45:31.929" v="4808" actId="478"/>
          <ac:spMkLst>
            <pc:docMk/>
            <pc:sldMk cId="2597648429" sldId="302"/>
            <ac:spMk id="86" creationId="{8663DA5B-8510-4555-B293-6171F8F3B075}"/>
          </ac:spMkLst>
        </pc:spChg>
        <pc:spChg chg="add mod">
          <ac:chgData name="泰治郎" userId="6772d901-fb9c-47ad-9b32-26bde63bf99d" providerId="ADAL" clId="{79F166B1-9DCA-47CD-A7A1-7849C0A1D0BD}" dt="2020-03-16T11:29:52.675" v="6066" actId="20577"/>
          <ac:spMkLst>
            <pc:docMk/>
            <pc:sldMk cId="2597648429" sldId="302"/>
            <ac:spMk id="87" creationId="{85B7E97F-2664-44CC-AE81-41C85FC068BD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89" creationId="{4FD64632-0876-499F-B3DB-312AA3B94E3E}"/>
          </ac:spMkLst>
        </pc:spChg>
        <pc:spChg chg="add">
          <ac:chgData name="泰治郎" userId="6772d901-fb9c-47ad-9b32-26bde63bf99d" providerId="ADAL" clId="{79F166B1-9DCA-47CD-A7A1-7849C0A1D0BD}" dt="2020-03-16T10:59:54.222" v="5885"/>
          <ac:spMkLst>
            <pc:docMk/>
            <pc:sldMk cId="2597648429" sldId="302"/>
            <ac:spMk id="90" creationId="{35E6B16F-2203-4632-8A68-DF47F0715147}"/>
          </ac:spMkLst>
        </pc:spChg>
        <pc:spChg chg="del">
          <ac:chgData name="泰治郎" userId="6772d901-fb9c-47ad-9b32-26bde63bf99d" providerId="ADAL" clId="{79F166B1-9DCA-47CD-A7A1-7849C0A1D0BD}" dt="2020-03-09T07:45:34.984" v="4810" actId="478"/>
          <ac:spMkLst>
            <pc:docMk/>
            <pc:sldMk cId="2597648429" sldId="302"/>
            <ac:spMk id="90" creationId="{3FBAB76E-B1A4-4996-B914-162C6CB9262C}"/>
          </ac:spMkLst>
        </pc:spChg>
        <pc:spChg chg="add del">
          <ac:chgData name="泰治郎" userId="6772d901-fb9c-47ad-9b32-26bde63bf99d" providerId="ADAL" clId="{79F166B1-9DCA-47CD-A7A1-7849C0A1D0BD}" dt="2020-03-16T11:29:10.684" v="6057" actId="478"/>
          <ac:spMkLst>
            <pc:docMk/>
            <pc:sldMk cId="2597648429" sldId="302"/>
            <ac:spMk id="91" creationId="{20063F0A-6365-4E1E-A3B6-50379753C9F2}"/>
          </ac:spMkLst>
        </pc:spChg>
        <pc:spChg chg="add">
          <ac:chgData name="泰治郎" userId="6772d901-fb9c-47ad-9b32-26bde63bf99d" providerId="ADAL" clId="{79F166B1-9DCA-47CD-A7A1-7849C0A1D0BD}" dt="2020-03-16T10:59:54.222" v="5885"/>
          <ac:spMkLst>
            <pc:docMk/>
            <pc:sldMk cId="2597648429" sldId="302"/>
            <ac:spMk id="92" creationId="{AA2A91EF-719A-4FAA-AB29-1591BA92B2D1}"/>
          </ac:spMkLst>
        </pc:spChg>
        <pc:spChg chg="del mod">
          <ac:chgData name="泰治郎" userId="6772d901-fb9c-47ad-9b32-26bde63bf99d" providerId="ADAL" clId="{79F166B1-9DCA-47CD-A7A1-7849C0A1D0BD}" dt="2020-03-09T07:45:38.312" v="4817" actId="478"/>
          <ac:spMkLst>
            <pc:docMk/>
            <pc:sldMk cId="2597648429" sldId="302"/>
            <ac:spMk id="92" creationId="{F87FB823-EE1C-4CDC-B2EB-9C43DE955747}"/>
          </ac:spMkLst>
        </pc:spChg>
        <pc:spChg chg="add mod">
          <ac:chgData name="泰治郎" userId="6772d901-fb9c-47ad-9b32-26bde63bf99d" providerId="ADAL" clId="{79F166B1-9DCA-47CD-A7A1-7849C0A1D0BD}" dt="2020-03-16T11:26:52.037" v="6035" actId="1035"/>
          <ac:spMkLst>
            <pc:docMk/>
            <pc:sldMk cId="2597648429" sldId="302"/>
            <ac:spMk id="93" creationId="{D0A38CB5-6656-4491-81C4-31E7D02D9177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96" creationId="{E7CB61E1-7C5B-4E9C-9288-C260A8280FAA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98" creationId="{FE0C3287-8283-44EB-8569-76BDCC969968}"/>
          </ac:spMkLst>
        </pc:spChg>
        <pc:spChg chg="del">
          <ac:chgData name="泰治郎" userId="6772d901-fb9c-47ad-9b32-26bde63bf99d" providerId="ADAL" clId="{79F166B1-9DCA-47CD-A7A1-7849C0A1D0BD}" dt="2020-03-09T07:45:42.145" v="4819" actId="478"/>
          <ac:spMkLst>
            <pc:docMk/>
            <pc:sldMk cId="2597648429" sldId="302"/>
            <ac:spMk id="99" creationId="{1D9AF4F9-0B6C-4306-9113-F2495DAAA23F}"/>
          </ac:spMkLst>
        </pc:spChg>
        <pc:spChg chg="add mod">
          <ac:chgData name="泰治郎" userId="6772d901-fb9c-47ad-9b32-26bde63bf99d" providerId="ADAL" clId="{79F166B1-9DCA-47CD-A7A1-7849C0A1D0BD}" dt="2020-03-16T11:27:28.316" v="6049" actId="1076"/>
          <ac:spMkLst>
            <pc:docMk/>
            <pc:sldMk cId="2597648429" sldId="302"/>
            <ac:spMk id="99" creationId="{CDDD88E3-5860-45E7-A0DB-35F515C21F31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02" creationId="{44F79619-414E-4B69-954F-640B17585A52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04" creationId="{4597730E-B562-47F0-A7FA-ABFB285FB47A}"/>
          </ac:spMkLst>
        </pc:spChg>
        <pc:spChg chg="add del">
          <ac:chgData name="泰治郎" userId="6772d901-fb9c-47ad-9b32-26bde63bf99d" providerId="ADAL" clId="{79F166B1-9DCA-47CD-A7A1-7849C0A1D0BD}" dt="2020-03-16T10:59:31.306" v="5883" actId="478"/>
          <ac:spMkLst>
            <pc:docMk/>
            <pc:sldMk cId="2597648429" sldId="302"/>
            <ac:spMk id="106" creationId="{168A6276-5CA9-4830-BE91-8119DA2CCF84}"/>
          </ac:spMkLst>
        </pc:spChg>
        <pc:spChg chg="add del">
          <ac:chgData name="泰治郎" userId="6772d901-fb9c-47ad-9b32-26bde63bf99d" providerId="ADAL" clId="{79F166B1-9DCA-47CD-A7A1-7849C0A1D0BD}" dt="2020-03-16T10:59:31.306" v="5883" actId="478"/>
          <ac:spMkLst>
            <pc:docMk/>
            <pc:sldMk cId="2597648429" sldId="302"/>
            <ac:spMk id="107" creationId="{940EEADE-FA35-457B-94BF-E891AF990DFE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09" creationId="{DAED9823-4CA5-472A-97F7-8B3153EE06E6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12" creationId="{00E7E630-E522-416D-87BD-4246E456D882}"/>
          </ac:spMkLst>
        </pc:spChg>
        <pc:spChg chg="add del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14" creationId="{42CA5730-1230-4E06-A665-2F22ACEC356A}"/>
          </ac:spMkLst>
        </pc:spChg>
        <pc:spChg chg="add del">
          <ac:chgData name="泰治郎" userId="6772d901-fb9c-47ad-9b32-26bde63bf99d" providerId="ADAL" clId="{79F166B1-9DCA-47CD-A7A1-7849C0A1D0BD}" dt="2020-03-09T07:51:34.808" v="4848" actId="478"/>
          <ac:spMkLst>
            <pc:docMk/>
            <pc:sldMk cId="2597648429" sldId="302"/>
            <ac:spMk id="116" creationId="{7AA9F121-0C7D-4E9B-97CF-D79A6DCB1A66}"/>
          </ac:spMkLst>
        </pc:spChg>
        <pc:spChg chg="add mod">
          <ac:chgData name="泰治郎" userId="6772d901-fb9c-47ad-9b32-26bde63bf99d" providerId="ADAL" clId="{79F166B1-9DCA-47CD-A7A1-7849C0A1D0BD}" dt="2020-03-16T11:30:10.108" v="6071" actId="14100"/>
          <ac:spMkLst>
            <pc:docMk/>
            <pc:sldMk cId="2597648429" sldId="302"/>
            <ac:spMk id="116" creationId="{BFD84972-AC9B-4C02-81DD-21A0B7647328}"/>
          </ac:spMkLst>
        </pc:spChg>
        <pc:spChg chg="add">
          <ac:chgData name="泰治郎" userId="6772d901-fb9c-47ad-9b32-26bde63bf99d" providerId="ADAL" clId="{79F166B1-9DCA-47CD-A7A1-7849C0A1D0BD}" dt="2020-03-16T11:28:09.922" v="6053"/>
          <ac:spMkLst>
            <pc:docMk/>
            <pc:sldMk cId="2597648429" sldId="302"/>
            <ac:spMk id="117" creationId="{0BD22AD9-1EC1-47CA-9321-8749D2F8DE74}"/>
          </ac:spMkLst>
        </pc:spChg>
        <pc:spChg chg="add del mod">
          <ac:chgData name="泰治郎" userId="6772d901-fb9c-47ad-9b32-26bde63bf99d" providerId="ADAL" clId="{79F166B1-9DCA-47CD-A7A1-7849C0A1D0BD}" dt="2020-03-16T10:59:27.371" v="5882" actId="478"/>
          <ac:spMkLst>
            <pc:docMk/>
            <pc:sldMk cId="2597648429" sldId="302"/>
            <ac:spMk id="118" creationId="{042D64BE-2347-4127-AE0A-B4B425BAFBC9}"/>
          </ac:spMkLst>
        </pc:spChg>
        <pc:spChg chg="add del mod">
          <ac:chgData name="泰治郎" userId="6772d901-fb9c-47ad-9b32-26bde63bf99d" providerId="ADAL" clId="{79F166B1-9DCA-47CD-A7A1-7849C0A1D0BD}" dt="2020-03-16T10:59:31.306" v="5883" actId="478"/>
          <ac:spMkLst>
            <pc:docMk/>
            <pc:sldMk cId="2597648429" sldId="302"/>
            <ac:spMk id="120" creationId="{6029B6C4-F1D9-417B-A724-D16339F4F152}"/>
          </ac:spMkLst>
        </pc:spChg>
        <pc:spChg chg="add del">
          <ac:chgData name="泰治郎" userId="6772d901-fb9c-47ad-9b32-26bde63bf99d" providerId="ADAL" clId="{79F166B1-9DCA-47CD-A7A1-7849C0A1D0BD}" dt="2020-03-16T10:59:31.306" v="5883" actId="478"/>
          <ac:spMkLst>
            <pc:docMk/>
            <pc:sldMk cId="2597648429" sldId="302"/>
            <ac:spMk id="122" creationId="{9D749DC8-10CA-40BE-8939-2DACA169B883}"/>
          </ac:spMkLst>
        </pc:spChg>
        <pc:spChg chg="add">
          <ac:chgData name="泰治郎" userId="6772d901-fb9c-47ad-9b32-26bde63bf99d" providerId="ADAL" clId="{79F166B1-9DCA-47CD-A7A1-7849C0A1D0BD}" dt="2020-03-16T11:28:28.137" v="6055"/>
          <ac:spMkLst>
            <pc:docMk/>
            <pc:sldMk cId="2597648429" sldId="302"/>
            <ac:spMk id="124" creationId="{31D2611B-9DD7-4062-991A-429B3FAC5E5E}"/>
          </ac:spMkLst>
        </pc:spChg>
        <pc:spChg chg="add">
          <ac:chgData name="泰治郎" userId="6772d901-fb9c-47ad-9b32-26bde63bf99d" providerId="ADAL" clId="{79F166B1-9DCA-47CD-A7A1-7849C0A1D0BD}" dt="2020-03-16T11:28:43.585" v="6056"/>
          <ac:spMkLst>
            <pc:docMk/>
            <pc:sldMk cId="2597648429" sldId="302"/>
            <ac:spMk id="125" creationId="{05FC2375-0C4B-4C1A-99A1-361EF0C5E8EF}"/>
          </ac:spMkLst>
        </pc:spChg>
        <pc:grpChg chg="del">
          <ac:chgData name="泰治郎" userId="6772d901-fb9c-47ad-9b32-26bde63bf99d" providerId="ADAL" clId="{79F166B1-9DCA-47CD-A7A1-7849C0A1D0BD}" dt="2020-03-04T08:33:09.337" v="2735" actId="478"/>
          <ac:grpSpMkLst>
            <pc:docMk/>
            <pc:sldMk cId="2597648429" sldId="302"/>
            <ac:grpSpMk id="63" creationId="{15BC349C-3C32-4393-9AE6-13382F6451E7}"/>
          </ac:grpSpMkLst>
        </pc:grpChg>
        <pc:graphicFrameChg chg="del mod modGraphic">
          <ac:chgData name="泰治郎" userId="6772d901-fb9c-47ad-9b32-26bde63bf99d" providerId="ADAL" clId="{79F166B1-9DCA-47CD-A7A1-7849C0A1D0BD}" dt="2020-03-06T10:17:37.823" v="4329" actId="478"/>
          <ac:graphicFrameMkLst>
            <pc:docMk/>
            <pc:sldMk cId="2597648429" sldId="302"/>
            <ac:graphicFrameMk id="17" creationId="{FEA0BC3C-4A06-4C2E-A1FB-B7EBAC7448DE}"/>
          </ac:graphicFrameMkLst>
        </pc:graphicFrameChg>
        <pc:graphicFrameChg chg="add del">
          <ac:chgData name="泰治郎" userId="6772d901-fb9c-47ad-9b32-26bde63bf99d" providerId="ADAL" clId="{79F166B1-9DCA-47CD-A7A1-7849C0A1D0BD}" dt="2020-03-09T07:15:23.453" v="4717" actId="478"/>
          <ac:graphicFrameMkLst>
            <pc:docMk/>
            <pc:sldMk cId="2597648429" sldId="302"/>
            <ac:graphicFrameMk id="25" creationId="{603DFB51-B1A4-4E93-8163-E286896A06A2}"/>
          </ac:graphicFrameMkLst>
        </pc:graphicFrameChg>
        <pc:graphicFrameChg chg="add mod modGraphic">
          <ac:chgData name="泰治郎" userId="6772d901-fb9c-47ad-9b32-26bde63bf99d" providerId="ADAL" clId="{79F166B1-9DCA-47CD-A7A1-7849C0A1D0BD}" dt="2020-03-16T11:37:27.213" v="6279"/>
          <ac:graphicFrameMkLst>
            <pc:docMk/>
            <pc:sldMk cId="2597648429" sldId="302"/>
            <ac:graphicFrameMk id="26" creationId="{B482ECD9-6549-410D-8F53-00A61AC723AF}"/>
          </ac:graphicFrameMkLst>
        </pc:graphicFrameChg>
        <pc:picChg chg="add del mod ord">
          <ac:chgData name="泰治郎" userId="6772d901-fb9c-47ad-9b32-26bde63bf99d" providerId="ADAL" clId="{79F166B1-9DCA-47CD-A7A1-7849C0A1D0BD}" dt="2020-03-04T08:29:42.194" v="2716" actId="478"/>
          <ac:picMkLst>
            <pc:docMk/>
            <pc:sldMk cId="2597648429" sldId="302"/>
            <ac:picMk id="2" creationId="{8E630B8E-C52E-4BD4-9DD3-1C56ECB523B1}"/>
          </ac:picMkLst>
        </pc:picChg>
        <pc:picChg chg="add del mod ord">
          <ac:chgData name="泰治郎" userId="6772d901-fb9c-47ad-9b32-26bde63bf99d" providerId="ADAL" clId="{79F166B1-9DCA-47CD-A7A1-7849C0A1D0BD}" dt="2020-03-06T10:57:37.953" v="4382" actId="478"/>
          <ac:picMkLst>
            <pc:docMk/>
            <pc:sldMk cId="2597648429" sldId="302"/>
            <ac:picMk id="2" creationId="{94486B4A-7FF4-4E18-8BD5-A75B63E23C7F}"/>
          </ac:picMkLst>
        </pc:picChg>
        <pc:picChg chg="add del mod ord">
          <ac:chgData name="泰治郎" userId="6772d901-fb9c-47ad-9b32-26bde63bf99d" providerId="ADAL" clId="{79F166B1-9DCA-47CD-A7A1-7849C0A1D0BD}" dt="2020-03-16T10:59:27.371" v="5882" actId="478"/>
          <ac:picMkLst>
            <pc:docMk/>
            <pc:sldMk cId="2597648429" sldId="302"/>
            <ac:picMk id="2" creationId="{9CFB4E8A-EC3C-48E8-9387-1E80D0EABFC4}"/>
          </ac:picMkLst>
        </pc:picChg>
        <pc:picChg chg="add del">
          <ac:chgData name="泰治郎" userId="6772d901-fb9c-47ad-9b32-26bde63bf99d" providerId="ADAL" clId="{79F166B1-9DCA-47CD-A7A1-7849C0A1D0BD}" dt="2020-03-04T08:29:32.546" v="2710"/>
          <ac:picMkLst>
            <pc:docMk/>
            <pc:sldMk cId="2597648429" sldId="302"/>
            <ac:picMk id="3" creationId="{0A8A7243-FA5C-4FBD-A342-01765C1B4CF6}"/>
          </ac:picMkLst>
        </pc:picChg>
        <pc:picChg chg="del">
          <ac:chgData name="泰治郎" userId="6772d901-fb9c-47ad-9b32-26bde63bf99d" providerId="ADAL" clId="{79F166B1-9DCA-47CD-A7A1-7849C0A1D0BD}" dt="2020-03-04T08:26:40.186" v="2707" actId="478"/>
          <ac:picMkLst>
            <pc:docMk/>
            <pc:sldMk cId="2597648429" sldId="302"/>
            <ac:picMk id="5" creationId="{B3FF8981-2FE8-4BAD-8857-70A5064DA9E9}"/>
          </ac:picMkLst>
        </pc:picChg>
        <pc:picChg chg="add del mod ord">
          <ac:chgData name="泰治郎" userId="6772d901-fb9c-47ad-9b32-26bde63bf99d" providerId="ADAL" clId="{79F166B1-9DCA-47CD-A7A1-7849C0A1D0BD}" dt="2020-03-09T07:45:12.503" v="4801" actId="478"/>
          <ac:picMkLst>
            <pc:docMk/>
            <pc:sldMk cId="2597648429" sldId="302"/>
            <ac:picMk id="5" creationId="{F69C5EE0-027A-4441-B344-85BE55A03D8D}"/>
          </ac:picMkLst>
        </pc:picChg>
        <pc:picChg chg="add del mod ord">
          <ac:chgData name="泰治郎" userId="6772d901-fb9c-47ad-9b32-26bde63bf99d" providerId="ADAL" clId="{79F166B1-9DCA-47CD-A7A1-7849C0A1D0BD}" dt="2020-03-05T11:23:51.097" v="3379" actId="478"/>
          <ac:picMkLst>
            <pc:docMk/>
            <pc:sldMk cId="2597648429" sldId="302"/>
            <ac:picMk id="6" creationId="{8E519666-8E3C-42DC-9D0E-FAC0575C163E}"/>
          </ac:picMkLst>
        </pc:picChg>
        <pc:picChg chg="add del">
          <ac:chgData name="泰治郎" userId="6772d901-fb9c-47ad-9b32-26bde63bf99d" providerId="ADAL" clId="{79F166B1-9DCA-47CD-A7A1-7849C0A1D0BD}" dt="2020-03-06T10:18:12.893" v="4339" actId="478"/>
          <ac:picMkLst>
            <pc:docMk/>
            <pc:sldMk cId="2597648429" sldId="302"/>
            <ac:picMk id="26" creationId="{7FD87FE7-101E-40E6-AE70-5986B7B654CB}"/>
          </ac:picMkLst>
        </pc:picChg>
        <pc:picChg chg="add del">
          <ac:chgData name="泰治郎" userId="6772d901-fb9c-47ad-9b32-26bde63bf99d" providerId="ADAL" clId="{79F166B1-9DCA-47CD-A7A1-7849C0A1D0BD}" dt="2020-03-09T07:46:50.416" v="4822"/>
          <ac:picMkLst>
            <pc:docMk/>
            <pc:sldMk cId="2597648429" sldId="302"/>
            <ac:picMk id="28" creationId="{01332317-E2A7-45B3-8C70-C185A47594D6}"/>
          </ac:picMkLst>
        </pc:picChg>
        <pc:picChg chg="add">
          <ac:chgData name="泰治郎" userId="6772d901-fb9c-47ad-9b32-26bde63bf99d" providerId="ADAL" clId="{79F166B1-9DCA-47CD-A7A1-7849C0A1D0BD}" dt="2020-03-16T10:59:31.703" v="5884"/>
          <ac:picMkLst>
            <pc:docMk/>
            <pc:sldMk cId="2597648429" sldId="302"/>
            <ac:picMk id="44" creationId="{20B7DE5A-D1F2-43B8-9CDB-6B5EEBC164D7}"/>
          </ac:picMkLst>
        </pc:picChg>
        <pc:picChg chg="add del">
          <ac:chgData name="泰治郎" userId="6772d901-fb9c-47ad-9b32-26bde63bf99d" providerId="ADAL" clId="{79F166B1-9DCA-47CD-A7A1-7849C0A1D0BD}" dt="2020-03-09T07:46:58.279" v="4824" actId="478"/>
          <ac:picMkLst>
            <pc:docMk/>
            <pc:sldMk cId="2597648429" sldId="302"/>
            <ac:picMk id="73" creationId="{F2A6AB13-2A5B-4BD8-8F68-1E0DAF76C08D}"/>
          </ac:picMkLst>
        </pc:pic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0" creationId="{EEA8D9C9-94B8-49FF-A91E-434563F93202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2" creationId="{D3A76749-24C3-4017-9AEB-CF3EF91553AA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4" creationId="{45BC5685-E0BD-493A-9512-8D7023D123CC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6" creationId="{DA5164A4-5725-478F-A26C-08DE002A49F6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8" creationId="{0B65A7A7-C02E-4D13-B3C6-7B63A1A5B0C5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0" creationId="{EDA9B8DF-D301-400D-8CF3-69CA0EACDFD0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2" creationId="{E15C7021-32D3-4D05-9909-5CBDD7B80F23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4" creationId="{E16C39F3-8DBC-4FA0-9C3C-AEE12D58F6C9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6" creationId="{06AB6638-2123-4FEE-8BA0-6808C6F85898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46" creationId="{8B0B819E-FCC0-4453-86E3-6236C319C177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8" creationId="{1230B982-FDBF-46B5-9507-A48463F164F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48" creationId="{9E2AD540-0F8A-4F8D-81B0-DB259FDFCA2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51" creationId="{7589BF95-8D6D-4225-8B06-AFE1B6A961C2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2" creationId="{06B3BBBE-6118-450E-A05C-ABB277ADF85F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4" creationId="{97122001-DB8E-437E-A79C-21A36357515D}"/>
          </ac:cxnSpMkLst>
        </pc:cxnChg>
        <pc:cxnChg chg="add mod">
          <ac:chgData name="泰治郎" userId="6772d901-fb9c-47ad-9b32-26bde63bf99d" providerId="ADAL" clId="{79F166B1-9DCA-47CD-A7A1-7849C0A1D0BD}" dt="2020-03-16T11:26:58.003" v="6036" actId="1076"/>
          <ac:cxnSpMkLst>
            <pc:docMk/>
            <pc:sldMk cId="2597648429" sldId="302"/>
            <ac:cxnSpMk id="54" creationId="{BC9B6877-5A7A-48FF-85D8-300A68C90C68}"/>
          </ac:cxnSpMkLst>
        </pc:cxnChg>
        <pc:cxnChg chg="add mod">
          <ac:chgData name="泰治郎" userId="6772d901-fb9c-47ad-9b32-26bde63bf99d" providerId="ADAL" clId="{79F166B1-9DCA-47CD-A7A1-7849C0A1D0BD}" dt="2020-03-16T11:27:00.979" v="6037" actId="1076"/>
          <ac:cxnSpMkLst>
            <pc:docMk/>
            <pc:sldMk cId="2597648429" sldId="302"/>
            <ac:cxnSpMk id="55" creationId="{423E8D29-212A-439D-AA58-CC19625863B2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6" creationId="{097A619C-0D96-4665-B7DD-33B0147243B1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57" creationId="{6843244B-6537-42AB-B875-E9223D62D3AD}"/>
          </ac:cxnSpMkLst>
        </pc:cxnChg>
        <pc:cxnChg chg="del mod">
          <ac:chgData name="泰治郎" userId="6772d901-fb9c-47ad-9b32-26bde63bf99d" providerId="ADAL" clId="{79F166B1-9DCA-47CD-A7A1-7849C0A1D0BD}" dt="2020-03-09T07:45:18.423" v="4803" actId="478"/>
          <ac:cxnSpMkLst>
            <pc:docMk/>
            <pc:sldMk cId="2597648429" sldId="302"/>
            <ac:cxnSpMk id="59" creationId="{0CBF205C-9F2E-4645-9E33-CDBF811BB6A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59" creationId="{AB346DAB-48C1-4270-8FE8-2B1AE0AC8092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1" creationId="{9F424838-D8FA-4BE4-9E91-E911609CE415}"/>
          </ac:cxnSpMkLst>
        </pc:cxnChg>
        <pc:cxnChg chg="del mod">
          <ac:chgData name="泰治郎" userId="6772d901-fb9c-47ad-9b32-26bde63bf99d" providerId="ADAL" clId="{79F166B1-9DCA-47CD-A7A1-7849C0A1D0BD}" dt="2020-03-09T07:45:21.855" v="4805" actId="478"/>
          <ac:cxnSpMkLst>
            <pc:docMk/>
            <pc:sldMk cId="2597648429" sldId="302"/>
            <ac:cxnSpMk id="61" creationId="{CBFD7FE7-CD58-4943-A54E-666224ECB587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3" creationId="{0496EB2E-2251-4610-856A-51E5C9EAB603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3" creationId="{CA4268A2-AAF2-4AF1-B955-9AD3AB481A31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4" creationId="{4EC677C2-C641-4D83-8F38-F31EA3B9C663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5" creationId="{4BA1352A-E865-407E-85BB-F1890126DAA4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5" creationId="{857A04DC-8B78-461C-AFA5-A04F889AC710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6" creationId="{CCCDE595-CC5D-42EB-912B-591B2B5528D7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7" creationId="{03C0C550-54DB-41D0-A3DF-2B1A878CA1E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68" creationId="{23805E0F-68A7-4305-8229-4DF7680EBD7C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70" creationId="{4CC20582-9F91-411B-8B14-D80B43C00801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71" creationId="{3E8625B5-A008-4EE0-8DA4-C947E1699007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72" creationId="{24A661A3-8208-4CC0-954D-270DAC175AD8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72" creationId="{C0D12039-4BCD-4AD4-BE93-9300590F6C14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75" creationId="{0C704428-04F1-4B0E-87AE-276DEFFEAEE5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77" creationId="{E20997D9-D15A-4536-B7A5-1178DE4EFFD6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79" creationId="{032300E5-4B93-4843-9E3D-639C3C473A34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81" creationId="{1B942BD2-8A5D-4AC1-93CF-73C04FC74AE9}"/>
          </ac:cxnSpMkLst>
        </pc:cxnChg>
        <pc:cxnChg chg="del mod">
          <ac:chgData name="泰治郎" userId="6772d901-fb9c-47ad-9b32-26bde63bf99d" providerId="ADAL" clId="{79F166B1-9DCA-47CD-A7A1-7849C0A1D0BD}" dt="2020-03-09T07:45:27.175" v="4806" actId="478"/>
          <ac:cxnSpMkLst>
            <pc:docMk/>
            <pc:sldMk cId="2597648429" sldId="302"/>
            <ac:cxnSpMk id="81" creationId="{E4E21782-7593-4514-A08C-812259CF7FBD}"/>
          </ac:cxnSpMkLst>
        </pc:cxnChg>
        <pc:cxnChg chg="add del">
          <ac:chgData name="泰治郎" userId="6772d901-fb9c-47ad-9b32-26bde63bf99d" providerId="ADAL" clId="{79F166B1-9DCA-47CD-A7A1-7849C0A1D0BD}" dt="2020-03-16T11:29:11.860" v="6058" actId="478"/>
          <ac:cxnSpMkLst>
            <pc:docMk/>
            <pc:sldMk cId="2597648429" sldId="302"/>
            <ac:cxnSpMk id="82" creationId="{4FA39FD8-8E18-41E8-8C51-FD5243A16CE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83" creationId="{59F8C3D4-CF9A-432A-978C-13308D051FAA}"/>
          </ac:cxnSpMkLst>
        </pc:cxnChg>
        <pc:cxnChg chg="del mod">
          <ac:chgData name="泰治郎" userId="6772d901-fb9c-47ad-9b32-26bde63bf99d" providerId="ADAL" clId="{79F166B1-9DCA-47CD-A7A1-7849C0A1D0BD}" dt="2020-03-09T07:45:37.512" v="4813" actId="478"/>
          <ac:cxnSpMkLst>
            <pc:docMk/>
            <pc:sldMk cId="2597648429" sldId="302"/>
            <ac:cxnSpMk id="83" creationId="{6CF92DE3-67A3-4EC4-AF57-7DA179B964E0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84" creationId="{1CD1E712-B561-4EFE-8BB5-D7F987BA2F0B}"/>
          </ac:cxnSpMkLst>
        </pc:cxnChg>
        <pc:cxnChg chg="add">
          <ac:chgData name="泰治郎" userId="6772d901-fb9c-47ad-9b32-26bde63bf99d" providerId="ADAL" clId="{79F166B1-9DCA-47CD-A7A1-7849C0A1D0BD}" dt="2020-03-16T10:59:31.703" v="5884"/>
          <ac:cxnSpMkLst>
            <pc:docMk/>
            <pc:sldMk cId="2597648429" sldId="302"/>
            <ac:cxnSpMk id="86" creationId="{DA7B25CD-2C91-4478-8FB9-B88C3B0D16F3}"/>
          </ac:cxnSpMkLst>
        </pc:cxnChg>
        <pc:cxnChg chg="del mod">
          <ac:chgData name="泰治郎" userId="6772d901-fb9c-47ad-9b32-26bde63bf99d" providerId="ADAL" clId="{79F166B1-9DCA-47CD-A7A1-7849C0A1D0BD}" dt="2020-03-09T07:45:35.824" v="4811" actId="478"/>
          <ac:cxnSpMkLst>
            <pc:docMk/>
            <pc:sldMk cId="2597648429" sldId="302"/>
            <ac:cxnSpMk id="87" creationId="{1E10EF09-4F4C-4AB1-9716-08BEFCFBC849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88" creationId="{7AAE099E-81B4-44A1-9881-538C129CD8C6}"/>
          </ac:cxnSpMkLst>
        </pc:cxnChg>
        <pc:cxnChg chg="del mod">
          <ac:chgData name="泰治郎" userId="6772d901-fb9c-47ad-9b32-26bde63bf99d" providerId="ADAL" clId="{79F166B1-9DCA-47CD-A7A1-7849C0A1D0BD}" dt="2020-03-09T07:45:34.319" v="4809" actId="478"/>
          <ac:cxnSpMkLst>
            <pc:docMk/>
            <pc:sldMk cId="2597648429" sldId="302"/>
            <ac:cxnSpMk id="91" creationId="{883330B4-3C02-491A-89D7-268225827CC3}"/>
          </ac:cxnSpMkLst>
        </pc:cxnChg>
        <pc:cxnChg chg="del mod">
          <ac:chgData name="泰治郎" userId="6772d901-fb9c-47ad-9b32-26bde63bf99d" providerId="ADAL" clId="{79F166B1-9DCA-47CD-A7A1-7849C0A1D0BD}" dt="2020-03-09T07:45:39.112" v="4818" actId="478"/>
          <ac:cxnSpMkLst>
            <pc:docMk/>
            <pc:sldMk cId="2597648429" sldId="302"/>
            <ac:cxnSpMk id="93" creationId="{C742B6B2-24A8-4490-AB0D-BE607FBAEC57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95" creationId="{D9ECE0E5-8951-4B30-9B0A-4753D7EA13EA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97" creationId="{B9AF4453-727C-4E94-9BD1-4DD13C8D21A9}"/>
          </ac:cxnSpMkLst>
        </pc:cxnChg>
        <pc:cxnChg chg="del mod">
          <ac:chgData name="泰治郎" userId="6772d901-fb9c-47ad-9b32-26bde63bf99d" providerId="ADAL" clId="{79F166B1-9DCA-47CD-A7A1-7849C0A1D0BD}" dt="2020-03-09T07:45:42.704" v="4820" actId="478"/>
          <ac:cxnSpMkLst>
            <pc:docMk/>
            <pc:sldMk cId="2597648429" sldId="302"/>
            <ac:cxnSpMk id="100" creationId="{1587023B-3D9E-49C2-954E-BA1D47C0FF5F}"/>
          </ac:cxnSpMkLst>
        </pc:cxnChg>
        <pc:cxnChg chg="add mod">
          <ac:chgData name="泰治郎" userId="6772d901-fb9c-47ad-9b32-26bde63bf99d" providerId="ADAL" clId="{79F166B1-9DCA-47CD-A7A1-7849C0A1D0BD}" dt="2020-03-16T11:30:10.108" v="6071" actId="14100"/>
          <ac:cxnSpMkLst>
            <pc:docMk/>
            <pc:sldMk cId="2597648429" sldId="302"/>
            <ac:cxnSpMk id="100" creationId="{2DD41521-963C-4B13-914E-E1C5EBE9D295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01" creationId="{EE172EFC-F1A4-4DBD-8FD8-C7CD70D97790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03" creationId="{C2B5BDFF-29DA-496D-94E7-0D8CC686E61C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05" creationId="{10EE52B5-7E06-4C5F-A23F-B7BD811AA4A6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08" creationId="{1FE40A70-25C5-4A57-8EB2-A655D96F90B1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10" creationId="{03895520-1ACD-428E-9C39-5A73D7230FE5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13" creationId="{9EAFA41D-C322-4D6C-8CF7-886FB6114FAF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15" creationId="{2BE81F63-E45F-45C1-B75E-383FA36DF2E3}"/>
          </ac:cxnSpMkLst>
        </pc:cxnChg>
        <pc:cxnChg chg="add del mod">
          <ac:chgData name="泰治郎" userId="6772d901-fb9c-47ad-9b32-26bde63bf99d" providerId="ADAL" clId="{79F166B1-9DCA-47CD-A7A1-7849C0A1D0BD}" dt="2020-03-09T07:51:35.687" v="4849" actId="478"/>
          <ac:cxnSpMkLst>
            <pc:docMk/>
            <pc:sldMk cId="2597648429" sldId="302"/>
            <ac:cxnSpMk id="117" creationId="{A02B5D2F-F295-4F25-AC9C-0BE449FF19F3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19" creationId="{64A5F498-AFFC-4CA4-A98B-DE20862C7D11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21" creationId="{E0A4BD7E-112F-40F5-9214-E7B29266D8D1}"/>
          </ac:cxnSpMkLst>
        </pc:cxnChg>
        <pc:cxnChg chg="add del mod">
          <ac:chgData name="泰治郎" userId="6772d901-fb9c-47ad-9b32-26bde63bf99d" providerId="ADAL" clId="{79F166B1-9DCA-47CD-A7A1-7849C0A1D0BD}" dt="2020-03-16T10:59:27.371" v="5882" actId="478"/>
          <ac:cxnSpMkLst>
            <pc:docMk/>
            <pc:sldMk cId="2597648429" sldId="302"/>
            <ac:cxnSpMk id="123" creationId="{0BFFF5DE-053D-4E47-A301-B7A923EAFB76}"/>
          </ac:cxnSpMkLst>
        </pc:cxnChg>
      </pc:sldChg>
      <pc:sldChg chg="delSp modSp">
        <pc:chgData name="泰治郎" userId="6772d901-fb9c-47ad-9b32-26bde63bf99d" providerId="ADAL" clId="{79F166B1-9DCA-47CD-A7A1-7849C0A1D0BD}" dt="2020-03-03T02:42:42.601" v="2334" actId="478"/>
        <pc:sldMkLst>
          <pc:docMk/>
          <pc:sldMk cId="36528205" sldId="303"/>
        </pc:sldMkLst>
        <pc:spChg chg="mod">
          <ac:chgData name="泰治郎" userId="6772d901-fb9c-47ad-9b32-26bde63bf99d" providerId="ADAL" clId="{79F166B1-9DCA-47CD-A7A1-7849C0A1D0BD}" dt="2020-02-18T08:17:57.750" v="1783" actId="20577"/>
          <ac:spMkLst>
            <pc:docMk/>
            <pc:sldMk cId="36528205" sldId="303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2:42.601" v="2334" actId="478"/>
          <ac:spMkLst>
            <pc:docMk/>
            <pc:sldMk cId="36528205" sldId="303"/>
            <ac:spMk id="56" creationId="{6983F900-4CA9-438D-8338-0A8EC11A2191}"/>
          </ac:spMkLst>
        </pc:spChg>
      </pc:sldChg>
      <pc:sldChg chg="modSp">
        <pc:chgData name="泰治郎" userId="6772d901-fb9c-47ad-9b32-26bde63bf99d" providerId="ADAL" clId="{79F166B1-9DCA-47CD-A7A1-7849C0A1D0BD}" dt="2020-03-06T12:32:37.994" v="4395" actId="113"/>
        <pc:sldMkLst>
          <pc:docMk/>
          <pc:sldMk cId="2363082684" sldId="304"/>
        </pc:sldMkLst>
        <pc:spChg chg="mod">
          <ac:chgData name="泰治郎" userId="6772d901-fb9c-47ad-9b32-26bde63bf99d" providerId="ADAL" clId="{79F166B1-9DCA-47CD-A7A1-7849C0A1D0BD}" dt="2020-03-06T12:32:36.546" v="4394" actId="113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泰治郎" userId="6772d901-fb9c-47ad-9b32-26bde63bf99d" providerId="ADAL" clId="{79F166B1-9DCA-47CD-A7A1-7849C0A1D0BD}" dt="2020-03-06T12:32:37.994" v="4395" actId="113"/>
          <ac:spMkLst>
            <pc:docMk/>
            <pc:sldMk cId="2363082684" sldId="304"/>
            <ac:spMk id="90" creationId="{4A6B3103-50AA-4F25-A3D8-1F757858C106}"/>
          </ac:spMkLst>
        </pc:spChg>
      </pc:sldChg>
      <pc:sldChg chg="addSp delSp modSp add ord">
        <pc:chgData name="泰治郎" userId="6772d901-fb9c-47ad-9b32-26bde63bf99d" providerId="ADAL" clId="{79F166B1-9DCA-47CD-A7A1-7849C0A1D0BD}" dt="2020-03-16T10:57:31.514" v="5881" actId="14100"/>
        <pc:sldMkLst>
          <pc:docMk/>
          <pc:sldMk cId="3083256244" sldId="305"/>
        </pc:sldMkLst>
        <pc:spChg chg="del mod">
          <ac:chgData name="泰治郎" userId="6772d901-fb9c-47ad-9b32-26bde63bf99d" providerId="ADAL" clId="{79F166B1-9DCA-47CD-A7A1-7849C0A1D0BD}" dt="2020-03-04T08:35:11.554" v="2755" actId="478"/>
          <ac:spMkLst>
            <pc:docMk/>
            <pc:sldMk cId="3083256244" sldId="305"/>
            <ac:spMk id="3" creationId="{4671A100-C036-4AF0-9EEF-80814FEB9A89}"/>
          </ac:spMkLst>
        </pc:spChg>
        <pc:spChg chg="add del mod">
          <ac:chgData name="泰治郎" userId="6772d901-fb9c-47ad-9b32-26bde63bf99d" providerId="ADAL" clId="{79F166B1-9DCA-47CD-A7A1-7849C0A1D0BD}" dt="2020-02-18T04:58:52.926" v="151" actId="478"/>
          <ac:spMkLst>
            <pc:docMk/>
            <pc:sldMk cId="3083256244" sldId="305"/>
            <ac:spMk id="4" creationId="{944430CE-DBA6-4524-883C-F15505008C4A}"/>
          </ac:spMkLst>
        </pc:spChg>
        <pc:spChg chg="add mod">
          <ac:chgData name="泰治郎" userId="6772d901-fb9c-47ad-9b32-26bde63bf99d" providerId="ADAL" clId="{79F166B1-9DCA-47CD-A7A1-7849C0A1D0BD}" dt="2020-02-18T04:55:03.736" v="100" actId="207"/>
          <ac:spMkLst>
            <pc:docMk/>
            <pc:sldMk cId="3083256244" sldId="305"/>
            <ac:spMk id="5" creationId="{5DB0F81A-F4B2-4942-A992-0F8FB074CE47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6" creationId="{8408DF4E-534E-4211-B80F-E612B450F5A5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7" creationId="{D4020A74-5980-4657-80C8-3AE348F85DC1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9" creationId="{47ADA35E-38D1-45B5-9FD2-48B0294FC850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1" creationId="{6593AF06-33B7-4557-908A-C5AA858600B9}"/>
          </ac:spMkLst>
        </pc:spChg>
        <pc:spChg chg="add mod">
          <ac:chgData name="泰治郎" userId="6772d901-fb9c-47ad-9b32-26bde63bf99d" providerId="ADAL" clId="{79F166B1-9DCA-47CD-A7A1-7849C0A1D0BD}" dt="2020-03-16T10:51:47.652" v="5747" actId="14100"/>
          <ac:spMkLst>
            <pc:docMk/>
            <pc:sldMk cId="3083256244" sldId="305"/>
            <ac:spMk id="43" creationId="{9BFAA71E-540A-4243-B26A-E57A3E5A8CA3}"/>
          </ac:spMkLst>
        </pc:spChg>
        <pc:spChg chg="add mod">
          <ac:chgData name="泰治郎" userId="6772d901-fb9c-47ad-9b32-26bde63bf99d" providerId="ADAL" clId="{79F166B1-9DCA-47CD-A7A1-7849C0A1D0BD}" dt="2020-03-16T10:51:53.122" v="5750" actId="1076"/>
          <ac:spMkLst>
            <pc:docMk/>
            <pc:sldMk cId="3083256244" sldId="305"/>
            <ac:spMk id="45" creationId="{58029656-61B3-403D-BCB8-E898E537CDD3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7" creationId="{D9A88B98-ECA2-4314-81B9-63A38B351A99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9" creationId="{96B0685A-4344-4F2E-A561-A4130ACAFC85}"/>
          </ac:spMkLst>
        </pc:spChg>
        <pc:spChg chg="mod">
          <ac:chgData name="泰治郎" userId="6772d901-fb9c-47ad-9b32-26bde63bf99d" providerId="ADAL" clId="{79F166B1-9DCA-47CD-A7A1-7849C0A1D0BD}" dt="2020-02-18T08:17:28.670" v="1771" actId="20577"/>
          <ac:spMkLst>
            <pc:docMk/>
            <pc:sldMk cId="3083256244" sldId="305"/>
            <ac:spMk id="50" creationId="{625F79AE-AB84-411B-97A5-F7063C1C9BD0}"/>
          </ac:spMkLst>
        </pc:spChg>
        <pc:spChg chg="del mod">
          <ac:chgData name="泰治郎" userId="6772d901-fb9c-47ad-9b32-26bde63bf99d" providerId="ADAL" clId="{79F166B1-9DCA-47CD-A7A1-7849C0A1D0BD}" dt="2020-03-04T08:35:12.618" v="2756" actId="478"/>
          <ac:spMkLst>
            <pc:docMk/>
            <pc:sldMk cId="3083256244" sldId="305"/>
            <ac:spMk id="51" creationId="{277AEA51-8ED1-4876-83CE-8A8AD4672183}"/>
          </ac:spMkLst>
        </pc:spChg>
        <pc:spChg chg="add mod">
          <ac:chgData name="泰治郎" userId="6772d901-fb9c-47ad-9b32-26bde63bf99d" providerId="ADAL" clId="{79F166B1-9DCA-47CD-A7A1-7849C0A1D0BD}" dt="2020-03-16T10:52:21.794" v="5756" actId="14100"/>
          <ac:spMkLst>
            <pc:docMk/>
            <pc:sldMk cId="3083256244" sldId="305"/>
            <ac:spMk id="52" creationId="{FD14147C-5A91-42FE-B55E-C24ABB0F4155}"/>
          </ac:spMkLst>
        </pc:spChg>
        <pc:spChg chg="add del mod">
          <ac:chgData name="泰治郎" userId="6772d901-fb9c-47ad-9b32-26bde63bf99d" providerId="ADAL" clId="{79F166B1-9DCA-47CD-A7A1-7849C0A1D0BD}" dt="2020-02-18T04:58:54.478" v="152" actId="478"/>
          <ac:spMkLst>
            <pc:docMk/>
            <pc:sldMk cId="3083256244" sldId="305"/>
            <ac:spMk id="53" creationId="{CF4D718D-C74B-4AA0-85F5-1F5E3B21B1AB}"/>
          </ac:spMkLst>
        </pc:spChg>
        <pc:spChg chg="add mod">
          <ac:chgData name="泰治郎" userId="6772d901-fb9c-47ad-9b32-26bde63bf99d" providerId="ADAL" clId="{79F166B1-9DCA-47CD-A7A1-7849C0A1D0BD}" dt="2020-03-16T10:53:00.185" v="5762" actId="1076"/>
          <ac:spMkLst>
            <pc:docMk/>
            <pc:sldMk cId="3083256244" sldId="305"/>
            <ac:spMk id="54" creationId="{A19E8349-7413-406D-8215-0869E8B6E37D}"/>
          </ac:spMkLst>
        </pc:spChg>
        <pc:spChg chg="add mod">
          <ac:chgData name="泰治郎" userId="6772d901-fb9c-47ad-9b32-26bde63bf99d" providerId="ADAL" clId="{79F166B1-9DCA-47CD-A7A1-7849C0A1D0BD}" dt="2020-03-16T10:57:25.169" v="5880" actId="1076"/>
          <ac:spMkLst>
            <pc:docMk/>
            <pc:sldMk cId="3083256244" sldId="305"/>
            <ac:spMk id="56" creationId="{27E52D61-09F3-4EB9-9691-4F327E4A37E2}"/>
          </ac:spMkLst>
        </pc:spChg>
        <pc:spChg chg="add del mod">
          <ac:chgData name="泰治郎" userId="6772d901-fb9c-47ad-9b32-26bde63bf99d" providerId="ADAL" clId="{79F166B1-9DCA-47CD-A7A1-7849C0A1D0BD}" dt="2020-03-09T07:19:29.955" v="4752"/>
          <ac:spMkLst>
            <pc:docMk/>
            <pc:sldMk cId="3083256244" sldId="305"/>
            <ac:spMk id="57" creationId="{CA0F1C96-EA28-4248-BE55-27F102559BE2}"/>
          </ac:spMkLst>
        </pc:spChg>
        <pc:spChg chg="del mod">
          <ac:chgData name="泰治郎" userId="6772d901-fb9c-47ad-9b32-26bde63bf99d" providerId="ADAL" clId="{79F166B1-9DCA-47CD-A7A1-7849C0A1D0BD}" dt="2020-03-09T07:19:03.628" v="4720" actId="478"/>
          <ac:spMkLst>
            <pc:docMk/>
            <pc:sldMk cId="3083256244" sldId="305"/>
            <ac:spMk id="58" creationId="{7B7FD640-9F8A-408E-9880-330AA1056CF7}"/>
          </ac:spMkLst>
        </pc:spChg>
        <pc:spChg chg="del">
          <ac:chgData name="泰治郎" userId="6772d901-fb9c-47ad-9b32-26bde63bf99d" providerId="ADAL" clId="{79F166B1-9DCA-47CD-A7A1-7849C0A1D0BD}" dt="2020-03-09T07:19:04.349" v="4721" actId="478"/>
          <ac:spMkLst>
            <pc:docMk/>
            <pc:sldMk cId="3083256244" sldId="305"/>
            <ac:spMk id="60" creationId="{AB95BEB1-8B6D-44CA-A79F-B6C5F64F82A1}"/>
          </ac:spMkLst>
        </pc:spChg>
        <pc:spChg chg="del mod">
          <ac:chgData name="泰治郎" userId="6772d901-fb9c-47ad-9b32-26bde63bf99d" providerId="ADAL" clId="{79F166B1-9DCA-47CD-A7A1-7849C0A1D0BD}" dt="2020-03-09T07:19:06.715" v="4726"/>
          <ac:spMkLst>
            <pc:docMk/>
            <pc:sldMk cId="3083256244" sldId="305"/>
            <ac:spMk id="62" creationId="{04E13AEA-5CC2-4560-85EF-302CF2B6A7FC}"/>
          </ac:spMkLst>
        </pc:spChg>
        <pc:spChg chg="add del">
          <ac:chgData name="泰治郎" userId="6772d901-fb9c-47ad-9b32-26bde63bf99d" providerId="ADAL" clId="{79F166B1-9DCA-47CD-A7A1-7849C0A1D0BD}" dt="2020-03-16T10:52:36.850" v="5757" actId="478"/>
          <ac:spMkLst>
            <pc:docMk/>
            <pc:sldMk cId="3083256244" sldId="305"/>
            <ac:spMk id="63" creationId="{D6858BE7-D3AC-4BC7-97BE-C749605CC53A}"/>
          </ac:spMkLst>
        </pc:spChg>
        <pc:spChg chg="add mod">
          <ac:chgData name="泰治郎" userId="6772d901-fb9c-47ad-9b32-26bde63bf99d" providerId="ADAL" clId="{79F166B1-9DCA-47CD-A7A1-7849C0A1D0BD}" dt="2020-03-16T10:53:34.954" v="5768" actId="1076"/>
          <ac:spMkLst>
            <pc:docMk/>
            <pc:sldMk cId="3083256244" sldId="305"/>
            <ac:spMk id="65" creationId="{461E1C73-D815-4FC8-B79B-FE9143A3A0F5}"/>
          </ac:spMkLst>
        </pc:spChg>
        <pc:spChg chg="add mod">
          <ac:chgData name="泰治郎" userId="6772d901-fb9c-47ad-9b32-26bde63bf99d" providerId="ADAL" clId="{79F166B1-9DCA-47CD-A7A1-7849C0A1D0BD}" dt="2020-03-16T10:54:30.047" v="5792"/>
          <ac:spMkLst>
            <pc:docMk/>
            <pc:sldMk cId="3083256244" sldId="305"/>
            <ac:spMk id="66" creationId="{65D1307C-A3A2-477A-AB36-96DE806BB507}"/>
          </ac:spMkLst>
        </pc:spChg>
        <pc:spChg chg="add mod">
          <ac:chgData name="泰治郎" userId="6772d901-fb9c-47ad-9b32-26bde63bf99d" providerId="ADAL" clId="{79F166B1-9DCA-47CD-A7A1-7849C0A1D0BD}" dt="2020-03-16T10:54:18.170" v="5783" actId="14100"/>
          <ac:spMkLst>
            <pc:docMk/>
            <pc:sldMk cId="3083256244" sldId="305"/>
            <ac:spMk id="67" creationId="{F0427E2B-EADC-4CB9-A0BF-8323DBA0511A}"/>
          </ac:spMkLst>
        </pc:spChg>
        <pc:spChg chg="add mod">
          <ac:chgData name="泰治郎" userId="6772d901-fb9c-47ad-9b32-26bde63bf99d" providerId="ADAL" clId="{79F166B1-9DCA-47CD-A7A1-7849C0A1D0BD}" dt="2020-03-16T10:52:45.833" v="5758" actId="1076"/>
          <ac:spMkLst>
            <pc:docMk/>
            <pc:sldMk cId="3083256244" sldId="305"/>
            <ac:spMk id="70" creationId="{FF46C261-6E41-43EA-84F8-CBA3BD2FA7D6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2" creationId="{34144162-11F7-49F0-BC39-7983ADC42F42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4" creationId="{A4DD2E17-922F-45E3-96D9-2A196CB3F042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6" creationId="{87C55D28-2E69-4302-B0D3-AFF0AB4D2FCC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8" creationId="{28397C26-D5CA-4995-9401-9A778772B095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80" creationId="{E5784586-C903-47A9-BE72-8797F7A6F237}"/>
          </ac:spMkLst>
        </pc:spChg>
        <pc:spChg chg="del">
          <ac:chgData name="泰治郎" userId="6772d901-fb9c-47ad-9b32-26bde63bf99d" providerId="ADAL" clId="{79F166B1-9DCA-47CD-A7A1-7849C0A1D0BD}" dt="2020-03-09T07:19:21.075" v="4739" actId="478"/>
          <ac:spMkLst>
            <pc:docMk/>
            <pc:sldMk cId="3083256244" sldId="305"/>
            <ac:spMk id="82" creationId="{E88301DD-B658-472C-B6B0-484368BCCE5C}"/>
          </ac:spMkLst>
        </pc:spChg>
        <pc:spChg chg="del">
          <ac:chgData name="泰治郎" userId="6772d901-fb9c-47ad-9b32-26bde63bf99d" providerId="ADAL" clId="{79F166B1-9DCA-47CD-A7A1-7849C0A1D0BD}" dt="2020-03-09T07:19:19.803" v="4738" actId="478"/>
          <ac:spMkLst>
            <pc:docMk/>
            <pc:sldMk cId="3083256244" sldId="305"/>
            <ac:spMk id="84" creationId="{894DB1DF-8B34-4F28-88B2-5653CD029396}"/>
          </ac:spMkLst>
        </pc:spChg>
        <pc:spChg chg="del">
          <ac:chgData name="泰治郎" userId="6772d901-fb9c-47ad-9b32-26bde63bf99d" providerId="ADAL" clId="{79F166B1-9DCA-47CD-A7A1-7849C0A1D0BD}" dt="2020-03-09T07:19:14.539" v="4730" actId="478"/>
          <ac:spMkLst>
            <pc:docMk/>
            <pc:sldMk cId="3083256244" sldId="305"/>
            <ac:spMk id="86" creationId="{8663DA5B-8510-4555-B293-6171F8F3B075}"/>
          </ac:spMkLst>
        </pc:spChg>
        <pc:spChg chg="del">
          <ac:chgData name="泰治郎" userId="6772d901-fb9c-47ad-9b32-26bde63bf99d" providerId="ADAL" clId="{79F166B1-9DCA-47CD-A7A1-7849C0A1D0BD}" dt="2020-02-18T05:01:07.374" v="169" actId="478"/>
          <ac:spMkLst>
            <pc:docMk/>
            <pc:sldMk cId="3083256244" sldId="305"/>
            <ac:spMk id="88" creationId="{782EF134-E43E-4B0E-A3AB-8C66F55060DD}"/>
          </ac:spMkLst>
        </pc:spChg>
        <pc:spChg chg="add del mod">
          <ac:chgData name="泰治郎" userId="6772d901-fb9c-47ad-9b32-26bde63bf99d" providerId="ADAL" clId="{79F166B1-9DCA-47CD-A7A1-7849C0A1D0BD}" dt="2020-03-09T07:19:14.540" v="4732"/>
          <ac:spMkLst>
            <pc:docMk/>
            <pc:sldMk cId="3083256244" sldId="305"/>
            <ac:spMk id="88" creationId="{8067250E-442A-456D-AD52-74A5EE27DE4F}"/>
          </ac:spMkLst>
        </pc:spChg>
        <pc:spChg chg="del mod">
          <ac:chgData name="泰治郎" userId="6772d901-fb9c-47ad-9b32-26bde63bf99d" providerId="ADAL" clId="{79F166B1-9DCA-47CD-A7A1-7849C0A1D0BD}" dt="2020-03-09T07:19:12.635" v="4728" actId="478"/>
          <ac:spMkLst>
            <pc:docMk/>
            <pc:sldMk cId="3083256244" sldId="305"/>
            <ac:spMk id="90" creationId="{3FBAB76E-B1A4-4996-B914-162C6CB9262C}"/>
          </ac:spMkLst>
        </pc:spChg>
        <pc:spChg chg="del mod">
          <ac:chgData name="泰治郎" userId="6772d901-fb9c-47ad-9b32-26bde63bf99d" providerId="ADAL" clId="{79F166B1-9DCA-47CD-A7A1-7849C0A1D0BD}" dt="2020-02-18T04:59:08.854" v="157"/>
          <ac:spMkLst>
            <pc:docMk/>
            <pc:sldMk cId="3083256244" sldId="305"/>
            <ac:spMk id="92" creationId="{F87FB823-EE1C-4CDC-B2EB-9C43DE955747}"/>
          </ac:spMkLst>
        </pc:spChg>
        <pc:spChg chg="add mod">
          <ac:chgData name="泰治郎" userId="6772d901-fb9c-47ad-9b32-26bde63bf99d" providerId="ADAL" clId="{79F166B1-9DCA-47CD-A7A1-7849C0A1D0BD}" dt="2020-03-16T10:51:32.914" v="5745" actId="14100"/>
          <ac:spMkLst>
            <pc:docMk/>
            <pc:sldMk cId="3083256244" sldId="305"/>
            <ac:spMk id="93" creationId="{2357D052-79C5-45AE-ADFE-50081028AE39}"/>
          </ac:spMkLst>
        </pc:spChg>
        <pc:spChg chg="del mod">
          <ac:chgData name="泰治郎" userId="6772d901-fb9c-47ad-9b32-26bde63bf99d" providerId="ADAL" clId="{79F166B1-9DCA-47CD-A7A1-7849C0A1D0BD}" dt="2020-03-09T07:19:21.811" v="4740" actId="478"/>
          <ac:spMkLst>
            <pc:docMk/>
            <pc:sldMk cId="3083256244" sldId="305"/>
            <ac:spMk id="95" creationId="{924146FD-472E-4B4B-9239-17795ED083C2}"/>
          </ac:spMkLst>
        </pc:spChg>
        <pc:spChg chg="del mod">
          <ac:chgData name="泰治郎" userId="6772d901-fb9c-47ad-9b32-26bde63bf99d" providerId="ADAL" clId="{79F166B1-9DCA-47CD-A7A1-7849C0A1D0BD}" dt="2020-03-09T07:19:28.804" v="4748" actId="478"/>
          <ac:spMkLst>
            <pc:docMk/>
            <pc:sldMk cId="3083256244" sldId="305"/>
            <ac:spMk id="97" creationId="{B7D2A685-6E90-4990-982A-8455093AD821}"/>
          </ac:spMkLst>
        </pc:spChg>
        <pc:spChg chg="del mod">
          <ac:chgData name="泰治郎" userId="6772d901-fb9c-47ad-9b32-26bde63bf99d" providerId="ADAL" clId="{79F166B1-9DCA-47CD-A7A1-7849C0A1D0BD}" dt="2020-03-09T07:19:23.355" v="4742" actId="478"/>
          <ac:spMkLst>
            <pc:docMk/>
            <pc:sldMk cId="3083256244" sldId="305"/>
            <ac:spMk id="99" creationId="{1D9AF4F9-0B6C-4306-9113-F2495DAAA23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4" creationId="{A080F2B6-2C3E-4CFE-BA44-35417DF82857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6" creationId="{A1AAC6EC-087B-4C57-841D-167923D10A7B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8" creationId="{EB0D52D6-DDD2-4345-A3EF-946942CAF785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0" creationId="{963BAF1A-2880-40DD-9042-E03816FF8E93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3" creationId="{36676F5C-4399-478F-BD29-0E74A7775A6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5" creationId="{37C617E6-2FF9-4C97-BCAF-83F949BFACA5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7" creationId="{8E10C559-76C8-44D4-9280-23067B167531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9" creationId="{B67EAFEE-05E7-4A1F-95BD-18B6E652EFE0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1" creationId="{D8EB06A0-A0D5-4788-AB94-6C7F5C7A0EC9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3" creationId="{AC14C051-AB3C-4A0B-AC7E-61E4386FD4D0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5" creationId="{C754F251-3187-432B-AA83-A2E7D6CAB2A4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6" creationId="{9973B7DA-D820-4FEB-8B43-9CAF7082D0C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8" creationId="{3BD131A0-C6EB-41D1-8BC0-8EDDBBEC68A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0" creationId="{FCA5EB30-6E34-4200-9FF4-F8723652B77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2" creationId="{C772DBB5-E525-4BE2-A97D-400AE525E7BC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4" creationId="{6D1DB5DF-FF21-41E1-A822-2F98D7F88EF8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6" creationId="{D6E580E4-4FF9-4EAA-9893-1922C07E3A28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8" creationId="{E90678A6-A857-429D-8C78-9FBD9A762AD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40" creationId="{334D8DD3-C187-4901-A950-41B2C126DBE8}"/>
          </ac:spMkLst>
        </pc:spChg>
        <pc:grpChg chg="del">
          <ac:chgData name="泰治郎" userId="6772d901-fb9c-47ad-9b32-26bde63bf99d" providerId="ADAL" clId="{79F166B1-9DCA-47CD-A7A1-7849C0A1D0BD}" dt="2020-03-04T08:32:58.993" v="2728" actId="478"/>
          <ac:grpSpMkLst>
            <pc:docMk/>
            <pc:sldMk cId="3083256244" sldId="305"/>
            <ac:grpSpMk id="63" creationId="{15BC349C-3C32-4393-9AE6-13382F6451E7}"/>
          </ac:grpSpMkLst>
        </pc:grpChg>
        <pc:graphicFrameChg chg="del mod modGraphic">
          <ac:chgData name="泰治郎" userId="6772d901-fb9c-47ad-9b32-26bde63bf99d" providerId="ADAL" clId="{79F166B1-9DCA-47CD-A7A1-7849C0A1D0BD}" dt="2020-03-06T10:17:33.944" v="4327" actId="478"/>
          <ac:graphicFrameMkLst>
            <pc:docMk/>
            <pc:sldMk cId="3083256244" sldId="305"/>
            <ac:graphicFrameMk id="17" creationId="{FEA0BC3C-4A06-4C2E-A1FB-B7EBAC7448DE}"/>
          </ac:graphicFrameMkLst>
        </pc:graphicFrameChg>
        <pc:graphicFrameChg chg="add mod modGraphic">
          <ac:chgData name="泰治郎" userId="6772d901-fb9c-47ad-9b32-26bde63bf99d" providerId="ADAL" clId="{79F166B1-9DCA-47CD-A7A1-7849C0A1D0BD}" dt="2020-03-16T10:54:59.587" v="5816"/>
          <ac:graphicFrameMkLst>
            <pc:docMk/>
            <pc:sldMk cId="3083256244" sldId="305"/>
            <ac:graphicFrameMk id="34" creationId="{D2583C81-47A3-4537-B6C9-87E5815D6B70}"/>
          </ac:graphicFrameMkLst>
        </pc:graphicFrameChg>
        <pc:graphicFrameChg chg="add del modGraphic">
          <ac:chgData name="泰治郎" userId="6772d901-fb9c-47ad-9b32-26bde63bf99d" providerId="ADAL" clId="{79F166B1-9DCA-47CD-A7A1-7849C0A1D0BD}" dt="2020-03-09T07:15:19.566" v="4715" actId="478"/>
          <ac:graphicFrameMkLst>
            <pc:docMk/>
            <pc:sldMk cId="3083256244" sldId="305"/>
            <ac:graphicFrameMk id="35" creationId="{A3644928-C829-452C-BD2D-5BE1A894A526}"/>
          </ac:graphicFrameMkLst>
        </pc:graphicFrameChg>
        <pc:picChg chg="add del mod ord">
          <ac:chgData name="泰治郎" userId="6772d901-fb9c-47ad-9b32-26bde63bf99d" providerId="ADAL" clId="{79F166B1-9DCA-47CD-A7A1-7849C0A1D0BD}" dt="2020-03-04T08:24:58.570" v="2699" actId="478"/>
          <ac:picMkLst>
            <pc:docMk/>
            <pc:sldMk cId="3083256244" sldId="305"/>
            <ac:picMk id="2" creationId="{57F51827-50F5-46EE-90A8-725BA8A726E2}"/>
          </ac:picMkLst>
        </pc:picChg>
        <pc:picChg chg="add mod ord">
          <ac:chgData name="泰治郎" userId="6772d901-fb9c-47ad-9b32-26bde63bf99d" providerId="ADAL" clId="{79F166B1-9DCA-47CD-A7A1-7849C0A1D0BD}" dt="2020-03-16T10:53:36.314" v="5770" actId="1076"/>
          <ac:picMkLst>
            <pc:docMk/>
            <pc:sldMk cId="3083256244" sldId="305"/>
            <ac:picMk id="2" creationId="{BF7DD46E-AE96-4B74-8297-FFC8AEBD6458}"/>
          </ac:picMkLst>
        </pc:picChg>
        <pc:picChg chg="del">
          <ac:chgData name="泰治郎" userId="6772d901-fb9c-47ad-9b32-26bde63bf99d" providerId="ADAL" clId="{79F166B1-9DCA-47CD-A7A1-7849C0A1D0BD}" dt="2020-02-18T04:58:45.748" v="150" actId="478"/>
          <ac:picMkLst>
            <pc:docMk/>
            <pc:sldMk cId="3083256244" sldId="305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79F166B1-9DCA-47CD-A7A1-7849C0A1D0BD}" dt="2020-03-09T07:48:13.759" v="4828" actId="478"/>
          <ac:picMkLst>
            <pc:docMk/>
            <pc:sldMk cId="3083256244" sldId="305"/>
            <ac:picMk id="3" creationId="{2F5F02D5-45B4-4D1E-891B-448CCBDE56DE}"/>
          </ac:picMkLst>
        </pc:picChg>
        <pc:picChg chg="add del mod ord">
          <ac:chgData name="泰治郎" userId="6772d901-fb9c-47ad-9b32-26bde63bf99d" providerId="ADAL" clId="{79F166B1-9DCA-47CD-A7A1-7849C0A1D0BD}" dt="2020-03-04T08:32:12.590" v="2721" actId="478"/>
          <ac:picMkLst>
            <pc:docMk/>
            <pc:sldMk cId="3083256244" sldId="305"/>
            <ac:picMk id="4" creationId="{DCA5B94D-79D5-4E38-B24B-C696DA2243F2}"/>
          </ac:picMkLst>
        </pc:picChg>
        <pc:picChg chg="add del mod ord">
          <ac:chgData name="泰治郎" userId="6772d901-fb9c-47ad-9b32-26bde63bf99d" providerId="ADAL" clId="{79F166B1-9DCA-47CD-A7A1-7849C0A1D0BD}" dt="2020-03-03T02:25:24.177" v="1935" actId="478"/>
          <ac:picMkLst>
            <pc:docMk/>
            <pc:sldMk cId="3083256244" sldId="305"/>
            <ac:picMk id="6" creationId="{3F20FF20-43C9-4106-88CB-8D9EC81DEAE5}"/>
          </ac:picMkLst>
        </pc:picChg>
        <pc:picChg chg="add del mod ord">
          <ac:chgData name="泰治郎" userId="6772d901-fb9c-47ad-9b32-26bde63bf99d" providerId="ADAL" clId="{79F166B1-9DCA-47CD-A7A1-7849C0A1D0BD}" dt="2020-03-04T08:32:52.713" v="2726" actId="478"/>
          <ac:picMkLst>
            <pc:docMk/>
            <pc:sldMk cId="3083256244" sldId="305"/>
            <ac:picMk id="6" creationId="{565889D8-D91B-4F5C-8481-032F73043052}"/>
          </ac:picMkLst>
        </pc:picChg>
        <pc:picChg chg="add del mod ord">
          <ac:chgData name="泰治郎" userId="6772d901-fb9c-47ad-9b32-26bde63bf99d" providerId="ADAL" clId="{79F166B1-9DCA-47CD-A7A1-7849C0A1D0BD}" dt="2020-03-16T10:50:58.307" v="5731" actId="478"/>
          <ac:picMkLst>
            <pc:docMk/>
            <pc:sldMk cId="3083256244" sldId="305"/>
            <ac:picMk id="7" creationId="{350E0362-5D7C-467B-826B-62DB864290D5}"/>
          </ac:picMkLst>
        </pc:picChg>
        <pc:picChg chg="add del mod ord">
          <ac:chgData name="泰治郎" userId="6772d901-fb9c-47ad-9b32-26bde63bf99d" providerId="ADAL" clId="{79F166B1-9DCA-47CD-A7A1-7849C0A1D0BD}" dt="2020-03-04T08:35:06.841" v="2752" actId="478"/>
          <ac:picMkLst>
            <pc:docMk/>
            <pc:sldMk cId="3083256244" sldId="305"/>
            <ac:picMk id="7" creationId="{E7982515-1359-48FA-894E-2FD85D0AE787}"/>
          </ac:picMkLst>
        </pc:picChg>
        <pc:picChg chg="add del mod ord">
          <ac:chgData name="泰治郎" userId="6772d901-fb9c-47ad-9b32-26bde63bf99d" providerId="ADAL" clId="{79F166B1-9DCA-47CD-A7A1-7849C0A1D0BD}" dt="2020-03-06T10:52:11.345" v="4376" actId="478"/>
          <ac:picMkLst>
            <pc:docMk/>
            <pc:sldMk cId="3083256244" sldId="305"/>
            <ac:picMk id="34" creationId="{9C8074CE-7C2E-46D5-AAD3-4290E7497476}"/>
          </ac:picMkLst>
        </pc:picChg>
        <pc:picChg chg="add del">
          <ac:chgData name="泰治郎" userId="6772d901-fb9c-47ad-9b32-26bde63bf99d" providerId="ADAL" clId="{79F166B1-9DCA-47CD-A7A1-7849C0A1D0BD}" dt="2020-03-06T10:17:47.524" v="4333" actId="478"/>
          <ac:picMkLst>
            <pc:docMk/>
            <pc:sldMk cId="3083256244" sldId="305"/>
            <ac:picMk id="36" creationId="{D92A3ED8-71A2-4D3F-880E-9D937952C8AB}"/>
          </ac:picMkLst>
        </pc:picChg>
        <pc:picChg chg="add del">
          <ac:chgData name="泰治郎" userId="6772d901-fb9c-47ad-9b32-26bde63bf99d" providerId="ADAL" clId="{79F166B1-9DCA-47CD-A7A1-7849C0A1D0BD}" dt="2020-03-04T08:34:55.393" v="2747"/>
          <ac:picMkLst>
            <pc:docMk/>
            <pc:sldMk cId="3083256244" sldId="305"/>
            <ac:picMk id="92" creationId="{824B6CB7-44E0-4242-B8D2-F32A572348E9}"/>
          </ac:picMkLst>
        </pc:picChg>
        <pc:picChg chg="add del">
          <ac:chgData name="泰治郎" userId="6772d901-fb9c-47ad-9b32-26bde63bf99d" providerId="ADAL" clId="{79F166B1-9DCA-47CD-A7A1-7849C0A1D0BD}" dt="2020-03-04T08:35:02.458" v="2749"/>
          <ac:picMkLst>
            <pc:docMk/>
            <pc:sldMk cId="3083256244" sldId="305"/>
            <ac:picMk id="93" creationId="{D5AFD1DD-A2BC-4854-AFF0-34324BDE814F}"/>
          </ac:picMkLst>
        </pc:picChg>
        <pc:picChg chg="add del ord">
          <ac:chgData name="泰治郎" userId="6772d901-fb9c-47ad-9b32-26bde63bf99d" providerId="ADAL" clId="{79F166B1-9DCA-47CD-A7A1-7849C0A1D0BD}" dt="2020-03-05T11:22:10.018" v="3369" actId="478"/>
          <ac:picMkLst>
            <pc:docMk/>
            <pc:sldMk cId="3083256244" sldId="305"/>
            <ac:picMk id="102" creationId="{77A0D3A7-F5BD-4179-B111-264DD23E6C8C}"/>
          </ac:picMkLst>
        </pc:picChg>
        <pc:picChg chg="add del">
          <ac:chgData name="泰治郎" userId="6772d901-fb9c-47ad-9b32-26bde63bf99d" providerId="ADAL" clId="{79F166B1-9DCA-47CD-A7A1-7849C0A1D0BD}" dt="2020-03-09T07:48:11.336" v="4827"/>
          <ac:picMkLst>
            <pc:docMk/>
            <pc:sldMk cId="3083256244" sldId="305"/>
            <ac:picMk id="103" creationId="{3920E877-8391-4999-B0D9-F6911293A5A8}"/>
          </ac:picMkLst>
        </pc:pic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38" creationId="{C591A719-BE80-4C50-ABBA-61F5D16B134C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0" creationId="{FE33B58F-C9D3-4EBB-AF5F-3874B5A27517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2" creationId="{93000B4E-A4EC-4F68-9963-C581469FF069}"/>
          </ac:cxnSpMkLst>
        </pc:cxnChg>
        <pc:cxnChg chg="add mod">
          <ac:chgData name="泰治郎" userId="6772d901-fb9c-47ad-9b32-26bde63bf99d" providerId="ADAL" clId="{79F166B1-9DCA-47CD-A7A1-7849C0A1D0BD}" dt="2020-03-16T10:51:47.652" v="5747" actId="14100"/>
          <ac:cxnSpMkLst>
            <pc:docMk/>
            <pc:sldMk cId="3083256244" sldId="305"/>
            <ac:cxnSpMk id="44" creationId="{C18C3DCB-F13F-4566-B3B8-76F141011B20}"/>
          </ac:cxnSpMkLst>
        </pc:cxnChg>
        <pc:cxnChg chg="add mod">
          <ac:chgData name="泰治郎" userId="6772d901-fb9c-47ad-9b32-26bde63bf99d" providerId="ADAL" clId="{79F166B1-9DCA-47CD-A7A1-7849C0A1D0BD}" dt="2020-03-16T10:51:55.113" v="5751" actId="14100"/>
          <ac:cxnSpMkLst>
            <pc:docMk/>
            <pc:sldMk cId="3083256244" sldId="305"/>
            <ac:cxnSpMk id="46" creationId="{6487A545-B411-4B13-BB70-393ABA85065F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8" creationId="{6FF5843C-A746-40F6-86F3-33F854401FC3}"/>
          </ac:cxnSpMkLst>
        </pc:cxnChg>
        <pc:cxnChg chg="add mod">
          <ac:chgData name="泰治郎" userId="6772d901-fb9c-47ad-9b32-26bde63bf99d" providerId="ADAL" clId="{79F166B1-9DCA-47CD-A7A1-7849C0A1D0BD}" dt="2020-03-16T10:52:15.913" v="5754" actId="14100"/>
          <ac:cxnSpMkLst>
            <pc:docMk/>
            <pc:sldMk cId="3083256244" sldId="305"/>
            <ac:cxnSpMk id="51" creationId="{C155C3F6-0CEB-4AFA-B25F-A32A9F168827}"/>
          </ac:cxnSpMkLst>
        </pc:cxnChg>
        <pc:cxnChg chg="add mod">
          <ac:chgData name="泰治郎" userId="6772d901-fb9c-47ad-9b32-26bde63bf99d" providerId="ADAL" clId="{79F166B1-9DCA-47CD-A7A1-7849C0A1D0BD}" dt="2020-03-16T10:52:21.794" v="5756" actId="14100"/>
          <ac:cxnSpMkLst>
            <pc:docMk/>
            <pc:sldMk cId="3083256244" sldId="305"/>
            <ac:cxnSpMk id="53" creationId="{D4074A45-E7CF-46E8-8941-1C13AC4729AA}"/>
          </ac:cxnSpMkLst>
        </pc:cxnChg>
        <pc:cxnChg chg="add mod">
          <ac:chgData name="泰治郎" userId="6772d901-fb9c-47ad-9b32-26bde63bf99d" providerId="ADAL" clId="{79F166B1-9DCA-47CD-A7A1-7849C0A1D0BD}" dt="2020-03-16T10:53:00.185" v="5762" actId="1076"/>
          <ac:cxnSpMkLst>
            <pc:docMk/>
            <pc:sldMk cId="3083256244" sldId="305"/>
            <ac:cxnSpMk id="55" creationId="{1310E04F-A69A-4018-8B07-0AA357C88966}"/>
          </ac:cxnSpMkLst>
        </pc:cxnChg>
        <pc:cxnChg chg="add mod">
          <ac:chgData name="泰治郎" userId="6772d901-fb9c-47ad-9b32-26bde63bf99d" providerId="ADAL" clId="{79F166B1-9DCA-47CD-A7A1-7849C0A1D0BD}" dt="2020-03-16T10:54:45.241" v="5793" actId="14100"/>
          <ac:cxnSpMkLst>
            <pc:docMk/>
            <pc:sldMk cId="3083256244" sldId="305"/>
            <ac:cxnSpMk id="58" creationId="{CD1B8F13-B6FA-4EC9-B2D0-30732E0A3420}"/>
          </ac:cxnSpMkLst>
        </pc:cxnChg>
        <pc:cxnChg chg="del mod">
          <ac:chgData name="泰治郎" userId="6772d901-fb9c-47ad-9b32-26bde63bf99d" providerId="ADAL" clId="{79F166B1-9DCA-47CD-A7A1-7849C0A1D0BD}" dt="2020-03-09T07:19:03.034" v="4719" actId="478"/>
          <ac:cxnSpMkLst>
            <pc:docMk/>
            <pc:sldMk cId="3083256244" sldId="305"/>
            <ac:cxnSpMk id="59" creationId="{0CBF205C-9F2E-4645-9E33-CDBF811BB6AB}"/>
          </ac:cxnSpMkLst>
        </pc:cxnChg>
        <pc:cxnChg chg="del mod">
          <ac:chgData name="泰治郎" userId="6772d901-fb9c-47ad-9b32-26bde63bf99d" providerId="ADAL" clId="{79F166B1-9DCA-47CD-A7A1-7849C0A1D0BD}" dt="2020-03-09T07:19:05.179" v="4722" actId="478"/>
          <ac:cxnSpMkLst>
            <pc:docMk/>
            <pc:sldMk cId="3083256244" sldId="305"/>
            <ac:cxnSpMk id="61" creationId="{CBFD7FE7-CD58-4943-A54E-666224ECB587}"/>
          </ac:cxnSpMkLst>
        </pc:cxnChg>
        <pc:cxnChg chg="add del mod">
          <ac:chgData name="泰治郎" userId="6772d901-fb9c-47ad-9b32-26bde63bf99d" providerId="ADAL" clId="{79F166B1-9DCA-47CD-A7A1-7849C0A1D0BD}" dt="2020-03-16T10:52:36.850" v="5757" actId="478"/>
          <ac:cxnSpMkLst>
            <pc:docMk/>
            <pc:sldMk cId="3083256244" sldId="305"/>
            <ac:cxnSpMk id="64" creationId="{9FD06A12-0992-4003-8027-8869E8E57099}"/>
          </ac:cxnSpMkLst>
        </pc:cxnChg>
        <pc:cxnChg chg="add del mod">
          <ac:chgData name="泰治郎" userId="6772d901-fb9c-47ad-9b32-26bde63bf99d" providerId="ADAL" clId="{79F166B1-9DCA-47CD-A7A1-7849C0A1D0BD}" dt="2020-03-09T07:41:37.064" v="4796" actId="478"/>
          <ac:cxnSpMkLst>
            <pc:docMk/>
            <pc:sldMk cId="3083256244" sldId="305"/>
            <ac:cxnSpMk id="66" creationId="{8D1EFF97-2ABC-499C-A74D-B333349855E3}"/>
          </ac:cxnSpMkLst>
        </pc:cxnChg>
        <pc:cxnChg chg="add mod">
          <ac:chgData name="泰治郎" userId="6772d901-fb9c-47ad-9b32-26bde63bf99d" providerId="ADAL" clId="{79F166B1-9DCA-47CD-A7A1-7849C0A1D0BD}" dt="2020-03-16T10:54:18.170" v="5783" actId="14100"/>
          <ac:cxnSpMkLst>
            <pc:docMk/>
            <pc:sldMk cId="3083256244" sldId="305"/>
            <ac:cxnSpMk id="68" creationId="{53B01A95-30A6-46A7-B732-AEAE8D54DFAB}"/>
          </ac:cxnSpMkLst>
        </pc:cxnChg>
        <pc:cxnChg chg="add mod">
          <ac:chgData name="泰治郎" userId="6772d901-fb9c-47ad-9b32-26bde63bf99d" providerId="ADAL" clId="{79F166B1-9DCA-47CD-A7A1-7849C0A1D0BD}" dt="2020-03-16T10:52:50.586" v="5760" actId="14100"/>
          <ac:cxnSpMkLst>
            <pc:docMk/>
            <pc:sldMk cId="3083256244" sldId="305"/>
            <ac:cxnSpMk id="71" creationId="{FC792775-B45A-4E0E-A223-1F5C71B4F4EE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73" creationId="{2C6FCCE7-291D-4BCF-8BD2-EB73CAE996A0}"/>
          </ac:cxnSpMkLst>
        </pc:cxnChg>
        <pc:cxnChg chg="add mod">
          <ac:chgData name="泰治郎" userId="6772d901-fb9c-47ad-9b32-26bde63bf99d" providerId="ADAL" clId="{79F166B1-9DCA-47CD-A7A1-7849C0A1D0BD}" dt="2020-03-16T10:53:08.337" v="5763" actId="14100"/>
          <ac:cxnSpMkLst>
            <pc:docMk/>
            <pc:sldMk cId="3083256244" sldId="305"/>
            <ac:cxnSpMk id="75" creationId="{C1874964-AD91-4959-AC2A-32EADD723A0C}"/>
          </ac:cxnSpMkLst>
        </pc:cxnChg>
        <pc:cxnChg chg="add mod">
          <ac:chgData name="泰治郎" userId="6772d901-fb9c-47ad-9b32-26bde63bf99d" providerId="ADAL" clId="{79F166B1-9DCA-47CD-A7A1-7849C0A1D0BD}" dt="2020-03-16T10:51:21.550" v="5743" actId="14100"/>
          <ac:cxnSpMkLst>
            <pc:docMk/>
            <pc:sldMk cId="3083256244" sldId="305"/>
            <ac:cxnSpMk id="77" creationId="{F317FE02-0F38-44D9-9CB8-19E596241818}"/>
          </ac:cxnSpMkLst>
        </pc:cxnChg>
        <pc:cxnChg chg="add mod">
          <ac:chgData name="泰治郎" userId="6772d901-fb9c-47ad-9b32-26bde63bf99d" providerId="ADAL" clId="{79F166B1-9DCA-47CD-A7A1-7849C0A1D0BD}" dt="2020-03-16T10:57:31.514" v="5881" actId="14100"/>
          <ac:cxnSpMkLst>
            <pc:docMk/>
            <pc:sldMk cId="3083256244" sldId="305"/>
            <ac:cxnSpMk id="79" creationId="{BE4852DC-C034-4A57-8602-DA938F7A53E6}"/>
          </ac:cxnSpMkLst>
        </pc:cxnChg>
        <pc:cxnChg chg="add mod">
          <ac:chgData name="泰治郎" userId="6772d901-fb9c-47ad-9b32-26bde63bf99d" providerId="ADAL" clId="{79F166B1-9DCA-47CD-A7A1-7849C0A1D0BD}" dt="2020-03-16T10:54:29.613" v="5790" actId="20577"/>
          <ac:cxnSpMkLst>
            <pc:docMk/>
            <pc:sldMk cId="3083256244" sldId="305"/>
            <ac:cxnSpMk id="81" creationId="{54E0AE34-4F25-4073-B129-6F29BC8D7CFE}"/>
          </ac:cxnSpMkLst>
        </pc:cxnChg>
        <pc:cxnChg chg="del mod">
          <ac:chgData name="泰治郎" userId="6772d901-fb9c-47ad-9b32-26bde63bf99d" providerId="ADAL" clId="{79F166B1-9DCA-47CD-A7A1-7849C0A1D0BD}" dt="2020-03-09T07:19:06.714" v="4724" actId="478"/>
          <ac:cxnSpMkLst>
            <pc:docMk/>
            <pc:sldMk cId="3083256244" sldId="305"/>
            <ac:cxnSpMk id="81" creationId="{E4E21782-7593-4514-A08C-812259CF7FBD}"/>
          </ac:cxnSpMkLst>
        </pc:cxnChg>
        <pc:cxnChg chg="del mod">
          <ac:chgData name="泰治郎" userId="6772d901-fb9c-47ad-9b32-26bde63bf99d" providerId="ADAL" clId="{79F166B1-9DCA-47CD-A7A1-7849C0A1D0BD}" dt="2020-03-09T07:19:26.619" v="4746" actId="478"/>
          <ac:cxnSpMkLst>
            <pc:docMk/>
            <pc:sldMk cId="3083256244" sldId="305"/>
            <ac:cxnSpMk id="83" creationId="{6CF92DE3-67A3-4EC4-AF57-7DA179B964E0}"/>
          </ac:cxnSpMkLst>
        </pc:cxnChg>
        <pc:cxnChg chg="del mod">
          <ac:chgData name="泰治郎" userId="6772d901-fb9c-47ad-9b32-26bde63bf99d" providerId="ADAL" clId="{79F166B1-9DCA-47CD-A7A1-7849C0A1D0BD}" dt="2020-03-09T07:19:16.659" v="4735" actId="478"/>
          <ac:cxnSpMkLst>
            <pc:docMk/>
            <pc:sldMk cId="3083256244" sldId="305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79F166B1-9DCA-47CD-A7A1-7849C0A1D0BD}" dt="2020-03-09T07:19:15.554" v="4733" actId="478"/>
          <ac:cxnSpMkLst>
            <pc:docMk/>
            <pc:sldMk cId="3083256244" sldId="305"/>
            <ac:cxnSpMk id="87" creationId="{1E10EF09-4F4C-4AB1-9716-08BEFCFBC849}"/>
          </ac:cxnSpMkLst>
        </pc:cxnChg>
        <pc:cxnChg chg="add del mod">
          <ac:chgData name="泰治郎" userId="6772d901-fb9c-47ad-9b32-26bde63bf99d" providerId="ADAL" clId="{79F166B1-9DCA-47CD-A7A1-7849C0A1D0BD}" dt="2020-03-09T07:19:15.899" v="4734" actId="478"/>
          <ac:cxnSpMkLst>
            <pc:docMk/>
            <pc:sldMk cId="3083256244" sldId="305"/>
            <ac:cxnSpMk id="89" creationId="{84D49B61-2B13-4918-845C-8CDE25133F60}"/>
          </ac:cxnSpMkLst>
        </pc:cxnChg>
        <pc:cxnChg chg="del mod">
          <ac:chgData name="泰治郎" userId="6772d901-fb9c-47ad-9b32-26bde63bf99d" providerId="ADAL" clId="{79F166B1-9DCA-47CD-A7A1-7849C0A1D0BD}" dt="2020-02-18T05:01:05.981" v="168" actId="478"/>
          <ac:cxnSpMkLst>
            <pc:docMk/>
            <pc:sldMk cId="3083256244" sldId="305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79F166B1-9DCA-47CD-A7A1-7849C0A1D0BD}" dt="2020-03-09T07:19:12.035" v="4727" actId="478"/>
          <ac:cxnSpMkLst>
            <pc:docMk/>
            <pc:sldMk cId="3083256244" sldId="305"/>
            <ac:cxnSpMk id="91" creationId="{883330B4-3C02-491A-89D7-268225827CC3}"/>
          </ac:cxnSpMkLst>
        </pc:cxnChg>
        <pc:cxnChg chg="add mod">
          <ac:chgData name="泰治郎" userId="6772d901-fb9c-47ad-9b32-26bde63bf99d" providerId="ADAL" clId="{79F166B1-9DCA-47CD-A7A1-7849C0A1D0BD}" dt="2020-03-09T07:20:09.634" v="4758" actId="14100"/>
          <ac:cxnSpMkLst>
            <pc:docMk/>
            <pc:sldMk cId="3083256244" sldId="305"/>
            <ac:cxnSpMk id="92" creationId="{081A2D4C-B83D-49F5-8CBA-21DD2B74BAF1}"/>
          </ac:cxnSpMkLst>
        </pc:cxnChg>
        <pc:cxnChg chg="del mod">
          <ac:chgData name="泰治郎" userId="6772d901-fb9c-47ad-9b32-26bde63bf99d" providerId="ADAL" clId="{79F166B1-9DCA-47CD-A7A1-7849C0A1D0BD}" dt="2020-02-18T04:59:08.853" v="155" actId="478"/>
          <ac:cxnSpMkLst>
            <pc:docMk/>
            <pc:sldMk cId="3083256244" sldId="305"/>
            <ac:cxnSpMk id="93" creationId="{C742B6B2-24A8-4490-AB0D-BE607FBAEC57}"/>
          </ac:cxnSpMkLst>
        </pc:cxnChg>
        <pc:cxnChg chg="del mod">
          <ac:chgData name="泰治郎" userId="6772d901-fb9c-47ad-9b32-26bde63bf99d" providerId="ADAL" clId="{79F166B1-9DCA-47CD-A7A1-7849C0A1D0BD}" dt="2020-03-09T07:19:26.050" v="4745" actId="478"/>
          <ac:cxnSpMkLst>
            <pc:docMk/>
            <pc:sldMk cId="3083256244" sldId="305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79F166B1-9DCA-47CD-A7A1-7849C0A1D0BD}" dt="2020-03-09T07:19:27.467" v="4747" actId="478"/>
          <ac:cxnSpMkLst>
            <pc:docMk/>
            <pc:sldMk cId="3083256244" sldId="305"/>
            <ac:cxnSpMk id="98" creationId="{46F52C47-9191-4A57-8373-5DE47CA20F6A}"/>
          </ac:cxnSpMkLst>
        </pc:cxnChg>
        <pc:cxnChg chg="del mod">
          <ac:chgData name="泰治郎" userId="6772d901-fb9c-47ad-9b32-26bde63bf99d" providerId="ADAL" clId="{79F166B1-9DCA-47CD-A7A1-7849C0A1D0BD}" dt="2020-03-09T07:19:24.130" v="4743" actId="478"/>
          <ac:cxnSpMkLst>
            <pc:docMk/>
            <pc:sldMk cId="3083256244" sldId="305"/>
            <ac:cxnSpMk id="100" creationId="{1587023B-3D9E-49C2-954E-BA1D47C0FF5F}"/>
          </ac:cxnSpMkLst>
        </pc:cxnChg>
        <pc:cxnChg chg="add del mod">
          <ac:chgData name="泰治郎" userId="6772d901-fb9c-47ad-9b32-26bde63bf99d" providerId="ADAL" clId="{79F166B1-9DCA-47CD-A7A1-7849C0A1D0BD}" dt="2020-03-09T07:19:29.954" v="4750" actId="478"/>
          <ac:cxnSpMkLst>
            <pc:docMk/>
            <pc:sldMk cId="3083256244" sldId="305"/>
            <ac:cxnSpMk id="101" creationId="{CCDF4CE0-7617-410B-BB30-19BBC0D844E5}"/>
          </ac:cxnSpMkLst>
        </pc:cxnChg>
        <pc:cxnChg chg="add mod">
          <ac:chgData name="泰治郎" userId="6772d901-fb9c-47ad-9b32-26bde63bf99d" providerId="ADAL" clId="{79F166B1-9DCA-47CD-A7A1-7849C0A1D0BD}" dt="2020-03-16T10:51:32.914" v="5745" actId="14100"/>
          <ac:cxnSpMkLst>
            <pc:docMk/>
            <pc:sldMk cId="3083256244" sldId="305"/>
            <ac:cxnSpMk id="102" creationId="{F9BEB70F-AC63-47C8-9003-E042A62A277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5" creationId="{F491D54E-A0DF-48CA-949F-0EE4F2955265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7" creationId="{38DB41C5-B18E-45C1-89E0-FF89E1D585E7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9" creationId="{26F5540C-CF86-4C90-9D06-B49A4A425E44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2" creationId="{5AB55BE2-8D4A-44AB-B96F-4C9721E87D1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4" creationId="{214B20B4-B658-4180-AB3F-46A4501EBAAC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6" creationId="{C4D61947-6C27-4957-96B9-063734AEDCE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8" creationId="{56154AB9-9B00-4732-A7B6-02CD7D0CA0E2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0" creationId="{191CF11E-3EBB-4C7E-B2E3-5DEDEB7E5727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2" creationId="{C9566D1F-6169-4123-AA32-2AB73574F26B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4" creationId="{3066EEA0-7930-4F39-AA52-62E79E0C006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7" creationId="{07A6EB16-CCEC-4716-B147-A5E3051BFE40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9" creationId="{A3CBB117-FF21-47CB-90C9-438872244C63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1" creationId="{C9A03EDC-5410-4A00-89F8-72B03F538676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3" creationId="{23F242B2-D96B-4BAC-BFFE-9C6E42A1705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5" creationId="{732227BC-DBA5-4783-BEEB-F3DC9B1F97DB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7" creationId="{F875A45B-EFC1-4EF3-A798-57140875667C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9" creationId="{77E56438-7EA6-417A-B45D-949D389D962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41" creationId="{11980D95-A0F7-4C75-8CB0-32DBEE217D21}"/>
          </ac:cxnSpMkLst>
        </pc:cxnChg>
      </pc:sldChg>
      <pc:sldChg chg="add del">
        <pc:chgData name="泰治郎" userId="6772d901-fb9c-47ad-9b32-26bde63bf99d" providerId="ADAL" clId="{79F166B1-9DCA-47CD-A7A1-7849C0A1D0BD}" dt="2020-02-18T04:27:01.781" v="42" actId="2696"/>
        <pc:sldMkLst>
          <pc:docMk/>
          <pc:sldMk cId="4039133301" sldId="305"/>
        </pc:sldMkLst>
      </pc:sldChg>
      <pc:sldChg chg="addSp delSp modSp add">
        <pc:chgData name="泰治郎" userId="6772d901-fb9c-47ad-9b32-26bde63bf99d" providerId="ADAL" clId="{79F166B1-9DCA-47CD-A7A1-7849C0A1D0BD}" dt="2020-02-18T08:02:10.472" v="1643" actId="20577"/>
        <pc:sldMkLst>
          <pc:docMk/>
          <pc:sldMk cId="3212158769" sldId="306"/>
        </pc:sldMkLst>
        <pc:spChg chg="mod">
          <ac:chgData name="泰治郎" userId="6772d901-fb9c-47ad-9b32-26bde63bf99d" providerId="ADAL" clId="{79F166B1-9DCA-47CD-A7A1-7849C0A1D0BD}" dt="2020-02-18T05:48:39.678" v="332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泰治郎" userId="6772d901-fb9c-47ad-9b32-26bde63bf99d" providerId="ADAL" clId="{79F166B1-9DCA-47CD-A7A1-7849C0A1D0BD}" dt="2020-02-18T08:02:10.472" v="1643" actId="20577"/>
          <ac:spMkLst>
            <pc:docMk/>
            <pc:sldMk cId="3212158769" sldId="306"/>
            <ac:spMk id="14" creationId="{9C7779C2-6474-4267-8C98-E1AD32BF6166}"/>
          </ac:spMkLst>
        </pc:spChg>
        <pc:grpChg chg="add del">
          <ac:chgData name="泰治郎" userId="6772d901-fb9c-47ad-9b32-26bde63bf99d" providerId="ADAL" clId="{79F166B1-9DCA-47CD-A7A1-7849C0A1D0BD}" dt="2020-02-18T05:48:01.447" v="226" actId="478"/>
          <ac:grpSpMkLst>
            <pc:docMk/>
            <pc:sldMk cId="3212158769" sldId="306"/>
            <ac:grpSpMk id="2" creationId="{A5CFDD37-FEE4-4032-B874-FC40D2839CCD}"/>
          </ac:grpSpMkLst>
        </pc:grpChg>
      </pc:sldChg>
      <pc:sldChg chg="add del">
        <pc:chgData name="泰治郎" userId="6772d901-fb9c-47ad-9b32-26bde63bf99d" providerId="ADAL" clId="{79F166B1-9DCA-47CD-A7A1-7849C0A1D0BD}" dt="2020-02-18T05:50:21.024" v="346"/>
        <pc:sldMkLst>
          <pc:docMk/>
          <pc:sldMk cId="1572858480" sldId="307"/>
        </pc:sldMkLst>
      </pc:sldChg>
      <pc:sldChg chg="addSp delSp modSp add">
        <pc:chgData name="泰治郎" userId="6772d901-fb9c-47ad-9b32-26bde63bf99d" providerId="ADAL" clId="{79F166B1-9DCA-47CD-A7A1-7849C0A1D0BD}" dt="2020-03-03T02:48:00.926" v="2506" actId="21"/>
        <pc:sldMkLst>
          <pc:docMk/>
          <pc:sldMk cId="1592551013" sldId="308"/>
        </pc:sldMkLst>
        <pc:spChg chg="add mod ord">
          <ac:chgData name="泰治郎" userId="6772d901-fb9c-47ad-9b32-26bde63bf99d" providerId="ADAL" clId="{79F166B1-9DCA-47CD-A7A1-7849C0A1D0BD}" dt="2020-03-03T02:44:11.645" v="2352" actId="167"/>
          <ac:spMkLst>
            <pc:docMk/>
            <pc:sldMk cId="1592551013" sldId="308"/>
            <ac:spMk id="20" creationId="{439FD731-A1C1-4B66-A18D-1F99F4FAD0A7}"/>
          </ac:spMkLst>
        </pc:spChg>
        <pc:spChg chg="del">
          <ac:chgData name="泰治郎" userId="6772d901-fb9c-47ad-9b32-26bde63bf99d" providerId="ADAL" clId="{79F166B1-9DCA-47CD-A7A1-7849C0A1D0BD}" dt="2020-03-03T02:44:34.464" v="2365" actId="478"/>
          <ac:spMkLst>
            <pc:docMk/>
            <pc:sldMk cId="1592551013" sldId="308"/>
            <ac:spMk id="22" creationId="{3B2F8605-2674-4DA0-B3E5-6895A138517A}"/>
          </ac:spMkLst>
        </pc:spChg>
        <pc:spChg chg="add mod ord">
          <ac:chgData name="泰治郎" userId="6772d901-fb9c-47ad-9b32-26bde63bf99d" providerId="ADAL" clId="{79F166B1-9DCA-47CD-A7A1-7849C0A1D0BD}" dt="2020-03-03T02:44:22.408" v="2363" actId="404"/>
          <ac:spMkLst>
            <pc:docMk/>
            <pc:sldMk cId="1592551013" sldId="308"/>
            <ac:spMk id="23" creationId="{BC2CB832-D5BB-4F62-BBA2-6EA80F0BA62A}"/>
          </ac:spMkLst>
        </pc:spChg>
        <pc:spChg chg="del mod">
          <ac:chgData name="泰治郎" userId="6772d901-fb9c-47ad-9b32-26bde63bf99d" providerId="ADAL" clId="{79F166B1-9DCA-47CD-A7A1-7849C0A1D0BD}" dt="2020-03-03T02:44:39.171" v="2371"/>
          <ac:spMkLst>
            <pc:docMk/>
            <pc:sldMk cId="1592551013" sldId="308"/>
            <ac:spMk id="35" creationId="{9211C799-F7BE-4E6A-AF15-00F28E6229EE}"/>
          </ac:spMkLst>
        </pc:spChg>
        <pc:spChg chg="mod">
          <ac:chgData name="泰治郎" userId="6772d901-fb9c-47ad-9b32-26bde63bf99d" providerId="ADAL" clId="{79F166B1-9DCA-47CD-A7A1-7849C0A1D0BD}" dt="2020-03-03T02:45:10.040" v="2422"/>
          <ac:spMkLst>
            <pc:docMk/>
            <pc:sldMk cId="1592551013" sldId="308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4:36.615" v="2367" actId="478"/>
          <ac:spMkLst>
            <pc:docMk/>
            <pc:sldMk cId="1592551013" sldId="308"/>
            <ac:spMk id="53" creationId="{6F9A471C-CCC0-493B-B89D-429CD9E767AB}"/>
          </ac:spMkLst>
        </pc:spChg>
        <pc:graphicFrameChg chg="mod modGraphic">
          <ac:chgData name="泰治郎" userId="6772d901-fb9c-47ad-9b32-26bde63bf99d" providerId="ADAL" clId="{79F166B1-9DCA-47CD-A7A1-7849C0A1D0BD}" dt="2020-03-03T02:48:00.926" v="2506" actId="21"/>
          <ac:graphicFrameMkLst>
            <pc:docMk/>
            <pc:sldMk cId="1592551013" sldId="308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79F166B1-9DCA-47CD-A7A1-7849C0A1D0BD}" dt="2020-03-03T02:43:48.544" v="2346"/>
          <ac:picMkLst>
            <pc:docMk/>
            <pc:sldMk cId="1592551013" sldId="308"/>
            <ac:picMk id="16" creationId="{58F3B3F1-415B-4B28-B3CD-0E3BC8012D4A}"/>
          </ac:picMkLst>
        </pc:picChg>
        <pc:picChg chg="add del">
          <ac:chgData name="泰治郎" userId="6772d901-fb9c-47ad-9b32-26bde63bf99d" providerId="ADAL" clId="{79F166B1-9DCA-47CD-A7A1-7849C0A1D0BD}" dt="2020-03-03T02:44:14.023" v="2353" actId="478"/>
          <ac:picMkLst>
            <pc:docMk/>
            <pc:sldMk cId="1592551013" sldId="308"/>
            <ac:picMk id="48" creationId="{4612883C-2B6F-44AF-B504-8E940C1192EC}"/>
          </ac:picMkLst>
        </pc:picChg>
        <pc:cxnChg chg="del mod">
          <ac:chgData name="泰治郎" userId="6772d901-fb9c-47ad-9b32-26bde63bf99d" providerId="ADAL" clId="{79F166B1-9DCA-47CD-A7A1-7849C0A1D0BD}" dt="2020-03-03T02:44:33.007" v="2364" actId="478"/>
          <ac:cxnSpMkLst>
            <pc:docMk/>
            <pc:sldMk cId="1592551013" sldId="30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79F166B1-9DCA-47CD-A7A1-7849C0A1D0BD}" dt="2020-03-03T02:44:37.464" v="2368" actId="478"/>
          <ac:cxnSpMkLst>
            <pc:docMk/>
            <pc:sldMk cId="1592551013" sldId="30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79F166B1-9DCA-47CD-A7A1-7849C0A1D0BD}" dt="2020-03-03T02:44:35.511" v="2366" actId="478"/>
          <ac:cxnSpMkLst>
            <pc:docMk/>
            <pc:sldMk cId="1592551013" sldId="308"/>
            <ac:cxnSpMk id="54" creationId="{818F7F9A-7227-4222-9E85-936DB20BB5C2}"/>
          </ac:cxnSpMkLst>
        </pc:cxnChg>
      </pc:sldChg>
      <pc:sldChg chg="addSp delSp modSp add ord">
        <pc:chgData name="泰治郎" userId="6772d901-fb9c-47ad-9b32-26bde63bf99d" providerId="ADAL" clId="{79F166B1-9DCA-47CD-A7A1-7849C0A1D0BD}" dt="2020-03-16T11:22:33.931" v="5991" actId="1076"/>
        <pc:sldMkLst>
          <pc:docMk/>
          <pc:sldMk cId="2641795594" sldId="310"/>
        </pc:sldMkLst>
        <pc:spChg chg="del">
          <ac:chgData name="泰治郎" userId="6772d901-fb9c-47ad-9b32-26bde63bf99d" providerId="ADAL" clId="{79F166B1-9DCA-47CD-A7A1-7849C0A1D0BD}" dt="2020-03-05T00:34:06.039" v="2774" actId="478"/>
          <ac:spMkLst>
            <pc:docMk/>
            <pc:sldMk cId="2641795594" sldId="310"/>
            <ac:spMk id="2" creationId="{3C4F8D3D-4BFD-459C-A457-CAE39C9F2E3D}"/>
          </ac:spMkLst>
        </pc:spChg>
        <pc:spChg chg="mod">
          <ac:chgData name="泰治郎" userId="6772d901-fb9c-47ad-9b32-26bde63bf99d" providerId="ADAL" clId="{79F166B1-9DCA-47CD-A7A1-7849C0A1D0BD}" dt="2020-03-05T11:24:40.761" v="3394" actId="1076"/>
          <ac:spMkLst>
            <pc:docMk/>
            <pc:sldMk cId="2641795594" sldId="310"/>
            <ac:spMk id="2" creationId="{8E33C236-99F6-4A95-9324-E0207C61391B}"/>
          </ac:spMkLst>
        </pc:spChg>
        <pc:spChg chg="del">
          <ac:chgData name="泰治郎" userId="6772d901-fb9c-47ad-9b32-26bde63bf99d" providerId="ADAL" clId="{79F166B1-9DCA-47CD-A7A1-7849C0A1D0BD}" dt="2020-03-05T00:34:04.815" v="2773" actId="478"/>
          <ac:spMkLst>
            <pc:docMk/>
            <pc:sldMk cId="2641795594" sldId="310"/>
            <ac:spMk id="3" creationId="{62971B96-A921-4D1D-9855-902AEE89C251}"/>
          </ac:spMkLst>
        </pc:spChg>
        <pc:spChg chg="add mod">
          <ac:chgData name="泰治郎" userId="6772d901-fb9c-47ad-9b32-26bde63bf99d" providerId="ADAL" clId="{79F166B1-9DCA-47CD-A7A1-7849C0A1D0BD}" dt="2020-03-16T11:21:45.148" v="5979" actId="164"/>
          <ac:spMkLst>
            <pc:docMk/>
            <pc:sldMk cId="2641795594" sldId="310"/>
            <ac:spMk id="6" creationId="{BA25A037-FDA5-495F-AD94-CBD3B686B96E}"/>
          </ac:spMkLst>
        </pc:spChg>
        <pc:spChg chg="add del mod">
          <ac:chgData name="泰治郎" userId="6772d901-fb9c-47ad-9b32-26bde63bf99d" providerId="ADAL" clId="{79F166B1-9DCA-47CD-A7A1-7849C0A1D0BD}" dt="2020-03-09T10:38:38.874" v="5578"/>
          <ac:spMkLst>
            <pc:docMk/>
            <pc:sldMk cId="2641795594" sldId="310"/>
            <ac:spMk id="7" creationId="{0593F045-D44E-4BD0-90E7-AA21662CA9F8}"/>
          </ac:spMkLst>
        </pc:spChg>
        <pc:spChg chg="add mod">
          <ac:chgData name="泰治郎" userId="6772d901-fb9c-47ad-9b32-26bde63bf99d" providerId="ADAL" clId="{79F166B1-9DCA-47CD-A7A1-7849C0A1D0BD}" dt="2020-03-05T00:47:06.468" v="3349" actId="14100"/>
          <ac:spMkLst>
            <pc:docMk/>
            <pc:sldMk cId="2641795594" sldId="310"/>
            <ac:spMk id="7" creationId="{E4E22DC2-AEF7-4BBE-88BD-7D4B1D7F0BC3}"/>
          </ac:spMkLst>
        </pc:spChg>
        <pc:spChg chg="add mod">
          <ac:chgData name="泰治郎" userId="6772d901-fb9c-47ad-9b32-26bde63bf99d" providerId="ADAL" clId="{79F166B1-9DCA-47CD-A7A1-7849C0A1D0BD}" dt="2020-03-16T11:22:22.859" v="5988" actId="1076"/>
          <ac:spMkLst>
            <pc:docMk/>
            <pc:sldMk cId="2641795594" sldId="310"/>
            <ac:spMk id="8" creationId="{046D3CA4-9874-471D-A70D-570BDB036742}"/>
          </ac:spMkLst>
        </pc:spChg>
        <pc:spChg chg="add mod">
          <ac:chgData name="泰治郎" userId="6772d901-fb9c-47ad-9b32-26bde63bf99d" providerId="ADAL" clId="{79F166B1-9DCA-47CD-A7A1-7849C0A1D0BD}" dt="2020-03-05T00:47:27.196" v="3352" actId="1076"/>
          <ac:spMkLst>
            <pc:docMk/>
            <pc:sldMk cId="2641795594" sldId="310"/>
            <ac:spMk id="8" creationId="{8877BBB3-BE42-405C-BCFF-32BA67337FA6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9" creationId="{3C2BAACE-629F-43BE-B326-3539D3399250}"/>
          </ac:spMkLst>
        </pc:spChg>
        <pc:spChg chg="add del mod">
          <ac:chgData name="泰治郎" userId="6772d901-fb9c-47ad-9b32-26bde63bf99d" providerId="ADAL" clId="{79F166B1-9DCA-47CD-A7A1-7849C0A1D0BD}" dt="2020-03-05T00:37:57.384" v="2932"/>
          <ac:spMkLst>
            <pc:docMk/>
            <pc:sldMk cId="2641795594" sldId="310"/>
            <ac:spMk id="10" creationId="{8C0E04F7-1A68-456A-9A3E-B0ED5BD712A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11" creationId="{00000000-0008-0000-0300-000003000000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1" creationId="{311293F9-7ED6-4003-A617-79FB22E3E734}"/>
          </ac:spMkLst>
        </pc:spChg>
        <pc:spChg chg="add mod">
          <ac:chgData name="泰治郎" userId="6772d901-fb9c-47ad-9b32-26bde63bf99d" providerId="ADAL" clId="{79F166B1-9DCA-47CD-A7A1-7849C0A1D0BD}" dt="2020-03-05T00:47:31.683" v="3353" actId="14100"/>
          <ac:spMkLst>
            <pc:docMk/>
            <pc:sldMk cId="2641795594" sldId="310"/>
            <ac:spMk id="12" creationId="{72F0A32C-C08A-4759-86D6-AFF7644910DE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13" creationId="{00000000-0008-0000-0300-000035000000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3" creationId="{956DEA3C-1FAA-4BDC-B355-A09F8FAE7C9D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4" creationId="{4447E0A6-1222-4D3A-905F-2AF6B001A92B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5" creationId="{AFAE9D9A-4A66-4175-B8AC-4ACED0DAC734}"/>
          </ac:spMkLst>
        </pc:spChg>
        <pc:spChg chg="mod">
          <ac:chgData name="泰治郎" userId="6772d901-fb9c-47ad-9b32-26bde63bf99d" providerId="ADAL" clId="{79F166B1-9DCA-47CD-A7A1-7849C0A1D0BD}" dt="2020-03-09T08:07:04.740" v="4866" actId="20577"/>
          <ac:spMkLst>
            <pc:docMk/>
            <pc:sldMk cId="2641795594" sldId="310"/>
            <ac:spMk id="16" creationId="{0FB167C2-CB64-488B-A24C-E9B1F12AE1B2}"/>
          </ac:spMkLst>
        </pc:spChg>
        <pc:spChg chg="del mod">
          <ac:chgData name="泰治郎" userId="6772d901-fb9c-47ad-9b32-26bde63bf99d" providerId="ADAL" clId="{79F166B1-9DCA-47CD-A7A1-7849C0A1D0BD}" dt="2020-03-09T08:06:57.223" v="4864"/>
          <ac:spMkLst>
            <pc:docMk/>
            <pc:sldMk cId="2641795594" sldId="310"/>
            <ac:spMk id="19" creationId="{5AFA452C-B1AB-4129-8BF4-6E73C5B1638A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2" creationId="{3EBB6733-EE97-4F86-B4C9-157D82F44F62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3" creationId="{200BC4F2-C78D-49DC-89E2-475B2272CB34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7" creationId="{00000000-0008-0000-0300-00001102000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8" creationId="{AC4B5E60-B67E-4EEF-9AC3-0E0C1D98A74B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9" creationId="{06AEABD8-1CEC-4C13-86B8-BF5105BF92B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30" creationId="{FB39AE41-1652-472B-9DBA-CF8F99DBB63A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33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5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6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9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0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1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3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4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5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6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7" creationId="{F27157F8-72B0-4015-8AF9-AB46492F74D4}"/>
          </ac:spMkLst>
        </pc:spChg>
        <pc:spChg chg="add mod">
          <ac:chgData name="泰治郎" userId="6772d901-fb9c-47ad-9b32-26bde63bf99d" providerId="ADAL" clId="{79F166B1-9DCA-47CD-A7A1-7849C0A1D0BD}" dt="2020-03-16T11:21:07.891" v="5974" actId="1076"/>
          <ac:spMkLst>
            <pc:docMk/>
            <pc:sldMk cId="2641795594" sldId="310"/>
            <ac:spMk id="51" creationId="{200BC4F2-C78D-49DC-89E2-475B2272CB34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3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4" creationId="{841E6A6D-0A31-4540-B53C-A610F8D6F9EF}"/>
          </ac:spMkLst>
        </pc:spChg>
        <pc:spChg chg="add mod">
          <ac:chgData name="泰治郎" userId="6772d901-fb9c-47ad-9b32-26bde63bf99d" providerId="ADAL" clId="{79F166B1-9DCA-47CD-A7A1-7849C0A1D0BD}" dt="2020-03-16T11:20:42.598" v="5962" actId="164"/>
          <ac:spMkLst>
            <pc:docMk/>
            <pc:sldMk cId="2641795594" sldId="310"/>
            <ac:spMk id="55" creationId="{AC4B5E60-B67E-4EEF-9AC3-0E0C1D98A74B}"/>
          </ac:spMkLst>
        </pc:spChg>
        <pc:spChg chg="add mod">
          <ac:chgData name="泰治郎" userId="6772d901-fb9c-47ad-9b32-26bde63bf99d" providerId="ADAL" clId="{79F166B1-9DCA-47CD-A7A1-7849C0A1D0BD}" dt="2020-03-16T11:20:42.598" v="5962" actId="164"/>
          <ac:spMkLst>
            <pc:docMk/>
            <pc:sldMk cId="2641795594" sldId="310"/>
            <ac:spMk id="56" creationId="{06AEABD8-1CEC-4C13-86B8-BF5105BF92B0}"/>
          </ac:spMkLst>
        </pc:spChg>
        <pc:spChg chg="add mod">
          <ac:chgData name="泰治郎" userId="6772d901-fb9c-47ad-9b32-26bde63bf99d" providerId="ADAL" clId="{79F166B1-9DCA-47CD-A7A1-7849C0A1D0BD}" dt="2020-03-16T11:20:42.598" v="5962" actId="164"/>
          <ac:spMkLst>
            <pc:docMk/>
            <pc:sldMk cId="2641795594" sldId="310"/>
            <ac:spMk id="57" creationId="{77C40340-B5B9-4722-9A98-7663D866FAED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9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0" creationId="{35B3121C-B8AC-420F-A18D-95EBFD73953B}"/>
          </ac:spMkLst>
        </pc:spChg>
        <pc:spChg chg="add del">
          <ac:chgData name="泰治郎" userId="6772d901-fb9c-47ad-9b32-26bde63bf99d" providerId="ADAL" clId="{79F166B1-9DCA-47CD-A7A1-7849C0A1D0BD}" dt="2020-03-16T11:21:51.006" v="5981"/>
          <ac:spMkLst>
            <pc:docMk/>
            <pc:sldMk cId="2641795594" sldId="310"/>
            <ac:spMk id="61" creationId="{13A23859-B94C-493C-BDC3-958F1BC13E72}"/>
          </ac:spMkLst>
        </pc:spChg>
        <pc:spChg chg="add mod">
          <ac:chgData name="泰治郎" userId="6772d901-fb9c-47ad-9b32-26bde63bf99d" providerId="ADAL" clId="{79F166B1-9DCA-47CD-A7A1-7849C0A1D0BD}" dt="2020-03-16T11:22:33.931" v="5991" actId="1076"/>
          <ac:spMkLst>
            <pc:docMk/>
            <pc:sldMk cId="2641795594" sldId="310"/>
            <ac:spMk id="63" creationId="{38D696E7-79E4-4459-82F2-9745D45AA8F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4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6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7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8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9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0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1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2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3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4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5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6" creationId="{00000000-0008-0000-0300-00004A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77" creationId="{00000000-0008-0000-0300-000003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79" creationId="{00000000-0008-0000-0300-000035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3" creationId="{3EBB6733-EE97-4F86-B4C9-157D82F44F62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4" creationId="{200BC4F2-C78D-49DC-89E2-475B2272CB3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8" creationId="{00000000-0008-0000-0300-00001102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9" creationId="{AC4B5E60-B67E-4EEF-9AC3-0E0C1D98A74B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0" creationId="{06AEABD8-1CEC-4C13-86B8-BF5105BF92B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1" creationId="{FB39AE41-1652-472B-9DBA-CF8F99DBB63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4" creationId="{790F4CF7-CD67-4BE7-BCFA-FB831F46CD9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5" creationId="{3846A510-72BB-4D5D-B6F1-7B92606BD1B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6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8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9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2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3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4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6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7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8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9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0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6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7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2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3" creationId="{35B3121C-B8AC-420F-A18D-95EBFD73953B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7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9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0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1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2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3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4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5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6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7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8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9" creationId="{00000000-0008-0000-0300-00004A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0" creationId="{00000000-0008-0000-0300-000003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2" creationId="{00000000-0008-0000-0300-000035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6" creationId="{3EBB6733-EE97-4F86-B4C9-157D82F44F62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7" creationId="{200BC4F2-C78D-49DC-89E2-475B2272CB3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1" creationId="{00000000-0008-0000-0300-00001102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2" creationId="{AC4B5E60-B67E-4EEF-9AC3-0E0C1D98A74B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3" creationId="{06AEABD8-1CEC-4C13-86B8-BF5105BF92B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4" creationId="{FB39AE41-1652-472B-9DBA-CF8F99DBB63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7" creationId="{790F4CF7-CD67-4BE7-BCFA-FB831F46CD9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8" creationId="{3846A510-72BB-4D5D-B6F1-7B92606BD1B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9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1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2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5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6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7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9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0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1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2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3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9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0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5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6" creationId="{35B3121C-B8AC-420F-A18D-95EBFD73953B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0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2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3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4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5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6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7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8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9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0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1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2" creationId="{00000000-0008-0000-0300-00004A000000}"/>
          </ac:spMkLst>
        </pc:spChg>
        <pc:spChg chg="add del mod topLvl">
          <ac:chgData name="泰治郎" userId="6772d901-fb9c-47ad-9b32-26bde63bf99d" providerId="ADAL" clId="{79F166B1-9DCA-47CD-A7A1-7849C0A1D0BD}" dt="2020-03-09T08:44:04.594" v="5106" actId="478"/>
          <ac:spMkLst>
            <pc:docMk/>
            <pc:sldMk cId="2641795594" sldId="310"/>
            <ac:spMk id="203" creationId="{00000000-0008-0000-0300-000003000000}"/>
          </ac:spMkLst>
        </pc:spChg>
        <pc:spChg chg="add mod topLvl">
          <ac:chgData name="泰治郎" userId="6772d901-fb9c-47ad-9b32-26bde63bf99d" providerId="ADAL" clId="{79F166B1-9DCA-47CD-A7A1-7849C0A1D0BD}" dt="2020-03-16T11:03:43.346" v="5915" actId="1076"/>
          <ac:spMkLst>
            <pc:docMk/>
            <pc:sldMk cId="2641795594" sldId="310"/>
            <ac:spMk id="205" creationId="{00000000-0008-0000-0300-000035000000}"/>
          </ac:spMkLst>
        </pc:spChg>
        <pc:spChg chg="add del mod topLvl">
          <ac:chgData name="泰治郎" userId="6772d901-fb9c-47ad-9b32-26bde63bf99d" providerId="ADAL" clId="{79F166B1-9DCA-47CD-A7A1-7849C0A1D0BD}" dt="2020-03-09T09:20:25.174" v="5135" actId="478"/>
          <ac:spMkLst>
            <pc:docMk/>
            <pc:sldMk cId="2641795594" sldId="310"/>
            <ac:spMk id="209" creationId="{3EBB6733-EE97-4F86-B4C9-157D82F44F62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0" creationId="{200BC4F2-C78D-49DC-89E2-475B2272CB34}"/>
          </ac:spMkLst>
        </pc:spChg>
        <pc:spChg chg="add del mod topLvl">
          <ac:chgData name="泰治郎" userId="6772d901-fb9c-47ad-9b32-26bde63bf99d" providerId="ADAL" clId="{79F166B1-9DCA-47CD-A7A1-7849C0A1D0BD}" dt="2020-03-09T08:44:16.035" v="5107" actId="478"/>
          <ac:spMkLst>
            <pc:docMk/>
            <pc:sldMk cId="2641795594" sldId="310"/>
            <ac:spMk id="214" creationId="{00000000-0008-0000-0300-000011020000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5" creationId="{AC4B5E60-B67E-4EEF-9AC3-0E0C1D98A74B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6" creationId="{06AEABD8-1CEC-4C13-86B8-BF5105BF92B0}"/>
          </ac:spMkLst>
        </pc:spChg>
        <pc:spChg chg="add del mod topLvl">
          <ac:chgData name="泰治郎" userId="6772d901-fb9c-47ad-9b32-26bde63bf99d" providerId="ADAL" clId="{79F166B1-9DCA-47CD-A7A1-7849C0A1D0BD}" dt="2020-03-09T08:44:17.474" v="5108" actId="478"/>
          <ac:spMkLst>
            <pc:docMk/>
            <pc:sldMk cId="2641795594" sldId="310"/>
            <ac:spMk id="217" creationId="{FB39AE41-1652-472B-9DBA-CF8F99DBB63A}"/>
          </ac:spMkLst>
        </pc:spChg>
        <pc:spChg chg="add del mod topLvl">
          <ac:chgData name="泰治郎" userId="6772d901-fb9c-47ad-9b32-26bde63bf99d" providerId="ADAL" clId="{79F166B1-9DCA-47CD-A7A1-7849C0A1D0BD}" dt="2020-03-09T08:43:53.770" v="5098" actId="478"/>
          <ac:spMkLst>
            <pc:docMk/>
            <pc:sldMk cId="2641795594" sldId="310"/>
            <ac:spMk id="220" creationId="{790F4CF7-CD67-4BE7-BCFA-FB831F46CD90}"/>
          </ac:spMkLst>
        </pc:spChg>
        <pc:spChg chg="add del mod topLvl">
          <ac:chgData name="泰治郎" userId="6772d901-fb9c-47ad-9b32-26bde63bf99d" providerId="ADAL" clId="{79F166B1-9DCA-47CD-A7A1-7849C0A1D0BD}" dt="2020-03-09T08:43:54.729" v="5099" actId="478"/>
          <ac:spMkLst>
            <pc:docMk/>
            <pc:sldMk cId="2641795594" sldId="310"/>
            <ac:spMk id="221" creationId="{3846A510-72BB-4D5D-B6F1-7B92606BD1B3}"/>
          </ac:spMkLst>
        </pc:spChg>
        <pc:spChg chg="add del mod topLvl">
          <ac:chgData name="泰治郎" userId="6772d901-fb9c-47ad-9b32-26bde63bf99d" providerId="ADAL" clId="{79F166B1-9DCA-47CD-A7A1-7849C0A1D0BD}" dt="2020-03-09T08:43:58.306" v="5102" actId="478"/>
          <ac:spMkLst>
            <pc:docMk/>
            <pc:sldMk cId="2641795594" sldId="310"/>
            <ac:spMk id="222" creationId="{BF1961CA-9B2A-4CEA-BAC3-DBDD5AC379C3}"/>
          </ac:spMkLst>
        </pc:spChg>
        <pc:spChg chg="add del">
          <ac:chgData name="泰治郎" userId="6772d901-fb9c-47ad-9b32-26bde63bf99d" providerId="ADAL" clId="{79F166B1-9DCA-47CD-A7A1-7849C0A1D0BD}" dt="2020-03-09T09:20:04.525" v="5133" actId="478"/>
          <ac:spMkLst>
            <pc:docMk/>
            <pc:sldMk cId="2641795594" sldId="310"/>
            <ac:spMk id="224" creationId="{824CDA5A-4BD3-4A21-B03A-53CAE84FA65C}"/>
          </ac:spMkLst>
        </pc:spChg>
        <pc:spChg chg="add del mod">
          <ac:chgData name="泰治郎" userId="6772d901-fb9c-47ad-9b32-26bde63bf99d" providerId="ADAL" clId="{79F166B1-9DCA-47CD-A7A1-7849C0A1D0BD}" dt="2020-03-09T09:20:01.567" v="5132" actId="478"/>
          <ac:spMkLst>
            <pc:docMk/>
            <pc:sldMk cId="2641795594" sldId="310"/>
            <ac:spMk id="225" creationId="{4250FA98-8DCD-44C3-A4ED-75012CE10AAD}"/>
          </ac:spMkLst>
        </pc:spChg>
        <pc:spChg chg="add del mod topLvl">
          <ac:chgData name="泰治郎" userId="6772d901-fb9c-47ad-9b32-26bde63bf99d" providerId="ADAL" clId="{79F166B1-9DCA-47CD-A7A1-7849C0A1D0BD}" dt="2020-03-09T09:18:15.334" v="5119" actId="478"/>
          <ac:spMkLst>
            <pc:docMk/>
            <pc:sldMk cId="2641795594" sldId="310"/>
            <ac:spMk id="228" creationId="{8E9B804E-100C-459C-A287-4F0A9D99C7F6}"/>
          </ac:spMkLst>
        </pc:spChg>
        <pc:spChg chg="add del topLvl">
          <ac:chgData name="泰治郎" userId="6772d901-fb9c-47ad-9b32-26bde63bf99d" providerId="ADAL" clId="{79F166B1-9DCA-47CD-A7A1-7849C0A1D0BD}" dt="2020-03-09T08:43:56.778" v="5100" actId="478"/>
          <ac:spMkLst>
            <pc:docMk/>
            <pc:sldMk cId="2641795594" sldId="310"/>
            <ac:spMk id="229" creationId="{B47C32C1-CE1A-4E28-BD3D-338368DA3235}"/>
          </ac:spMkLst>
        </pc:spChg>
        <pc:spChg chg="add del">
          <ac:chgData name="泰治郎" userId="6772d901-fb9c-47ad-9b32-26bde63bf99d" providerId="ADAL" clId="{79F166B1-9DCA-47CD-A7A1-7849C0A1D0BD}" dt="2020-03-09T08:43:35.666" v="5089" actId="478"/>
          <ac:spMkLst>
            <pc:docMk/>
            <pc:sldMk cId="2641795594" sldId="310"/>
            <ac:spMk id="230" creationId="{F310E266-1B6C-4398-ABDE-25A2D23B3F6E}"/>
          </ac:spMkLst>
        </pc:spChg>
        <pc:spChg chg="add del mod">
          <ac:chgData name="泰治郎" userId="6772d901-fb9c-47ad-9b32-26bde63bf99d" providerId="ADAL" clId="{79F166B1-9DCA-47CD-A7A1-7849C0A1D0BD}" dt="2020-03-09T08:43:29.011" v="5084" actId="478"/>
          <ac:spMkLst>
            <pc:docMk/>
            <pc:sldMk cId="2641795594" sldId="310"/>
            <ac:spMk id="232" creationId="{CA91D8D0-104C-4B54-A844-1766AA8B64A1}"/>
          </ac:spMkLst>
        </pc:spChg>
        <pc:spChg chg="add del">
          <ac:chgData name="泰治郎" userId="6772d901-fb9c-47ad-9b32-26bde63bf99d" providerId="ADAL" clId="{79F166B1-9DCA-47CD-A7A1-7849C0A1D0BD}" dt="2020-03-09T08:43:30.275" v="5085" actId="478"/>
          <ac:spMkLst>
            <pc:docMk/>
            <pc:sldMk cId="2641795594" sldId="310"/>
            <ac:spMk id="233" creationId="{CFE1492C-0CCC-4228-BA7F-7F3C6825455A}"/>
          </ac:spMkLst>
        </pc:spChg>
        <pc:spChg chg="add del">
          <ac:chgData name="泰治郎" userId="6772d901-fb9c-47ad-9b32-26bde63bf99d" providerId="ADAL" clId="{79F166B1-9DCA-47CD-A7A1-7849C0A1D0BD}" dt="2020-03-09T08:43:31.562" v="5086" actId="478"/>
          <ac:spMkLst>
            <pc:docMk/>
            <pc:sldMk cId="2641795594" sldId="310"/>
            <ac:spMk id="234" creationId="{D67B5CF0-F2D2-4D31-B3D5-EB0D6F84FF83}"/>
          </ac:spMkLst>
        </pc:spChg>
        <pc:spChg chg="add mod">
          <ac:chgData name="泰治郎" userId="6772d901-fb9c-47ad-9b32-26bde63bf99d" providerId="ADAL" clId="{79F166B1-9DCA-47CD-A7A1-7849C0A1D0BD}" dt="2020-03-09T08:17:06.286" v="4966" actId="1036"/>
          <ac:spMkLst>
            <pc:docMk/>
            <pc:sldMk cId="2641795594" sldId="310"/>
            <ac:spMk id="235" creationId="{73D0BAAC-4EBD-46F0-A9C3-24C825940271}"/>
          </ac:spMkLst>
        </pc:spChg>
        <pc:spChg chg="add mod">
          <ac:chgData name="泰治郎" userId="6772d901-fb9c-47ad-9b32-26bde63bf99d" providerId="ADAL" clId="{79F166B1-9DCA-47CD-A7A1-7849C0A1D0BD}" dt="2020-03-09T08:16:47.271" v="4943" actId="1036"/>
          <ac:spMkLst>
            <pc:docMk/>
            <pc:sldMk cId="2641795594" sldId="310"/>
            <ac:spMk id="236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2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3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8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9" creationId="{35B3121C-B8AC-420F-A18D-95EBFD73953B}"/>
          </ac:spMkLst>
        </pc:spChg>
        <pc:spChg chg="add del mod">
          <ac:chgData name="泰治郎" userId="6772d901-fb9c-47ad-9b32-26bde63bf99d" providerId="ADAL" clId="{79F166B1-9DCA-47CD-A7A1-7849C0A1D0BD}" dt="2020-03-09T08:43:37.858" v="5091" actId="478"/>
          <ac:spMkLst>
            <pc:docMk/>
            <pc:sldMk cId="2641795594" sldId="310"/>
            <ac:spMk id="253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5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6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7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8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9" creationId="{95905A99-21E6-4624-887C-705624959F75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0" creationId="{00000000-0008-0000-0300-000045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1" creationId="{00000000-0008-0000-0300-000046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2" creationId="{00000000-0008-0000-0300-000047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3" creationId="{00000000-0008-0000-0300-000048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4" creationId="{00000000-0008-0000-0300-000049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5" creationId="{00000000-0008-0000-0300-00004A000000}"/>
          </ac:spMkLst>
        </pc:spChg>
        <pc:spChg chg="add mod topLvl">
          <ac:chgData name="泰治郎" userId="6772d901-fb9c-47ad-9b32-26bde63bf99d" providerId="ADAL" clId="{79F166B1-9DCA-47CD-A7A1-7849C0A1D0BD}" dt="2020-03-16T11:03:38.570" v="5913" actId="1076"/>
          <ac:spMkLst>
            <pc:docMk/>
            <pc:sldMk cId="2641795594" sldId="310"/>
            <ac:spMk id="266" creationId="{11CE5999-D3C5-488B-8736-32D4ADA9C9AF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0" creationId="{92B9E3CA-1CCC-4313-8225-FC5A9E80FE8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1" creationId="{B7473E45-FDEE-48F2-96CB-4C4F9A4A7F2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3" creationId="{041C6807-6074-47C9-889E-6BAB07809E6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4" creationId="{A9A5B758-A550-495C-B31F-F65CB6DD708E}"/>
          </ac:spMkLst>
        </pc:spChg>
        <pc:spChg chg="add del mod">
          <ac:chgData name="泰治郎" userId="6772d901-fb9c-47ad-9b32-26bde63bf99d" providerId="ADAL" clId="{79F166B1-9DCA-47CD-A7A1-7849C0A1D0BD}" dt="2020-03-09T09:18:12.430" v="5118" actId="478"/>
          <ac:spMkLst>
            <pc:docMk/>
            <pc:sldMk cId="2641795594" sldId="310"/>
            <ac:spMk id="283" creationId="{4104E180-7C45-4FEF-935C-C530E247BD53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89" creationId="{745F8A61-0863-487F-9987-9384C08AF557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5" creationId="{23E1650A-AC6C-4825-AEDE-86E0E857B085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6" creationId="{2728E5A5-42B5-4D15-BB96-E1BF199A0B89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7" creationId="{C4296036-3D28-4F6B-AA1F-DA7FF15DE03E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8" creationId="{E9ED49AC-F381-4465-AA1E-859E086A490B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9" creationId="{0306BB57-DA11-4D55-859E-09D4E3477FEC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0" creationId="{2A2FB82B-0C73-4B81-85CF-9494950C7FCE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2" creationId="{6737C1C8-A00B-407E-8AF0-4CA40A50DC58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3" creationId="{446EB604-01B9-4AB6-A236-8967140F9B74}"/>
          </ac:spMkLst>
        </pc:spChg>
        <pc:spChg chg="add del mod">
          <ac:chgData name="泰治郎" userId="6772d901-fb9c-47ad-9b32-26bde63bf99d" providerId="ADAL" clId="{79F166B1-9DCA-47CD-A7A1-7849C0A1D0BD}" dt="2020-03-09T09:37:01.385" v="5160"/>
          <ac:spMkLst>
            <pc:docMk/>
            <pc:sldMk cId="2641795594" sldId="310"/>
            <ac:spMk id="309" creationId="{D7CB050A-C8B8-449B-AE1D-62667E842CB7}"/>
          </ac:spMkLst>
        </pc:spChg>
        <pc:spChg chg="add mod">
          <ac:chgData name="泰治郎" userId="6772d901-fb9c-47ad-9b32-26bde63bf99d" providerId="ADAL" clId="{79F166B1-9DCA-47CD-A7A1-7849C0A1D0BD}" dt="2020-03-09T09:40:08.238" v="5171" actId="164"/>
          <ac:spMkLst>
            <pc:docMk/>
            <pc:sldMk cId="2641795594" sldId="310"/>
            <ac:spMk id="310" creationId="{49E238B5-A950-415B-BADA-8075A6651ACE}"/>
          </ac:spMkLst>
        </pc:spChg>
        <pc:spChg chg="add del mod">
          <ac:chgData name="泰治郎" userId="6772d901-fb9c-47ad-9b32-26bde63bf99d" providerId="ADAL" clId="{79F166B1-9DCA-47CD-A7A1-7849C0A1D0BD}" dt="2020-03-16T11:03:06.003" v="5904" actId="478"/>
          <ac:spMkLst>
            <pc:docMk/>
            <pc:sldMk cId="2641795594" sldId="310"/>
            <ac:spMk id="312" creationId="{95D7C7DE-7F99-468D-98CD-39B1CF88BF5C}"/>
          </ac:spMkLst>
        </pc:spChg>
        <pc:spChg chg="add del mod ord">
          <ac:chgData name="泰治郎" userId="6772d901-fb9c-47ad-9b32-26bde63bf99d" providerId="ADAL" clId="{79F166B1-9DCA-47CD-A7A1-7849C0A1D0BD}" dt="2020-03-16T11:03:05.452" v="5903" actId="478"/>
          <ac:spMkLst>
            <pc:docMk/>
            <pc:sldMk cId="2641795594" sldId="310"/>
            <ac:spMk id="313" creationId="{CEB17E33-7B93-4F80-A2C1-5CB8B9307DF2}"/>
          </ac:spMkLst>
        </pc:spChg>
        <pc:spChg chg="add del mod">
          <ac:chgData name="泰治郎" userId="6772d901-fb9c-47ad-9b32-26bde63bf99d" providerId="ADAL" clId="{79F166B1-9DCA-47CD-A7A1-7849C0A1D0BD}" dt="2020-03-09T09:51:58.506" v="5214" actId="478"/>
          <ac:spMkLst>
            <pc:docMk/>
            <pc:sldMk cId="2641795594" sldId="310"/>
            <ac:spMk id="314" creationId="{50BE28E6-A52B-4866-832F-F1FE2C9A4A13}"/>
          </ac:spMkLst>
        </pc:spChg>
        <pc:spChg chg="add del mod">
          <ac:chgData name="泰治郎" userId="6772d901-fb9c-47ad-9b32-26bde63bf99d" providerId="ADAL" clId="{79F166B1-9DCA-47CD-A7A1-7849C0A1D0BD}" dt="2020-03-09T09:55:03.378" v="5225" actId="478"/>
          <ac:spMkLst>
            <pc:docMk/>
            <pc:sldMk cId="2641795594" sldId="310"/>
            <ac:spMk id="315" creationId="{8F5B10B3-35BE-40F2-9714-0BCA00556C28}"/>
          </ac:spMkLst>
        </pc:spChg>
        <pc:spChg chg="add del mod">
          <ac:chgData name="泰治郎" userId="6772d901-fb9c-47ad-9b32-26bde63bf99d" providerId="ADAL" clId="{79F166B1-9DCA-47CD-A7A1-7849C0A1D0BD}" dt="2020-03-16T11:03:07.068" v="5905" actId="478"/>
          <ac:spMkLst>
            <pc:docMk/>
            <pc:sldMk cId="2641795594" sldId="310"/>
            <ac:spMk id="317" creationId="{27B28FBD-789D-4AE0-9720-568A2EE8ABDC}"/>
          </ac:spMkLst>
        </pc:spChg>
        <pc:spChg chg="add mod">
          <ac:chgData name="泰治郎" userId="6772d901-fb9c-47ad-9b32-26bde63bf99d" providerId="ADAL" clId="{79F166B1-9DCA-47CD-A7A1-7849C0A1D0BD}" dt="2020-03-16T11:06:39.353" v="5941" actId="1076"/>
          <ac:spMkLst>
            <pc:docMk/>
            <pc:sldMk cId="2641795594" sldId="310"/>
            <ac:spMk id="318" creationId="{5A9D0AC4-919F-4760-9D6B-7C6EB6B657DC}"/>
          </ac:spMkLst>
        </pc:spChg>
        <pc:spChg chg="add mod">
          <ac:chgData name="泰治郎" userId="6772d901-fb9c-47ad-9b32-26bde63bf99d" providerId="ADAL" clId="{79F166B1-9DCA-47CD-A7A1-7849C0A1D0BD}" dt="2020-03-16T11:06:41.330" v="5942" actId="1076"/>
          <ac:spMkLst>
            <pc:docMk/>
            <pc:sldMk cId="2641795594" sldId="310"/>
            <ac:spMk id="319" creationId="{BAD12921-2529-47C8-A954-BE58A8B452E2}"/>
          </ac:spMkLst>
        </pc:spChg>
        <pc:spChg chg="add mod">
          <ac:chgData name="泰治郎" userId="6772d901-fb9c-47ad-9b32-26bde63bf99d" providerId="ADAL" clId="{79F166B1-9DCA-47CD-A7A1-7849C0A1D0BD}" dt="2020-03-16T11:06:55.650" v="5943" actId="1076"/>
          <ac:spMkLst>
            <pc:docMk/>
            <pc:sldMk cId="2641795594" sldId="310"/>
            <ac:spMk id="320" creationId="{4DEB9F69-5845-4B07-886D-B6C4DDE11689}"/>
          </ac:spMkLst>
        </pc:spChg>
        <pc:spChg chg="add mod">
          <ac:chgData name="泰治郎" userId="6772d901-fb9c-47ad-9b32-26bde63bf99d" providerId="ADAL" clId="{79F166B1-9DCA-47CD-A7A1-7849C0A1D0BD}" dt="2020-03-09T10:38:54.971" v="5583" actId="14100"/>
          <ac:spMkLst>
            <pc:docMk/>
            <pc:sldMk cId="2641795594" sldId="310"/>
            <ac:spMk id="321" creationId="{BC111FCD-5B85-4F00-862A-23C48CD7D501}"/>
          </ac:spMkLst>
        </pc:spChg>
        <pc:grpChg chg="add mod">
          <ac:chgData name="泰治郎" userId="6772d901-fb9c-47ad-9b32-26bde63bf99d" providerId="ADAL" clId="{79F166B1-9DCA-47CD-A7A1-7849C0A1D0BD}" dt="2020-03-09T08:14:27.374" v="4907" actId="164"/>
          <ac:grpSpMkLst>
            <pc:docMk/>
            <pc:sldMk cId="2641795594" sldId="310"/>
            <ac:grpSpMk id="2" creationId="{6EE078EA-4136-465F-93F2-D0A3B4FDFD02}"/>
          </ac:grpSpMkLst>
        </pc:grpChg>
        <pc:grpChg chg="add mod">
          <ac:chgData name="泰治郎" userId="6772d901-fb9c-47ad-9b32-26bde63bf99d" providerId="ADAL" clId="{79F166B1-9DCA-47CD-A7A1-7849C0A1D0BD}" dt="2020-03-16T11:21:45.148" v="5979" actId="164"/>
          <ac:grpSpMkLst>
            <pc:docMk/>
            <pc:sldMk cId="2641795594" sldId="310"/>
            <ac:grpSpMk id="3" creationId="{1D23A47A-FEAE-4931-8550-00924D239398}"/>
          </ac:grpSpMkLst>
        </pc:grpChg>
        <pc:grpChg chg="add del mod">
          <ac:chgData name="泰治郎" userId="6772d901-fb9c-47ad-9b32-26bde63bf99d" providerId="ADAL" clId="{79F166B1-9DCA-47CD-A7A1-7849C0A1D0BD}" dt="2020-03-09T08:43:47.286" v="5094" actId="165"/>
          <ac:grpSpMkLst>
            <pc:docMk/>
            <pc:sldMk cId="2641795594" sldId="310"/>
            <ac:grpSpMk id="6" creationId="{51A06621-0282-4153-9CF9-D6FA896E9EB1}"/>
          </ac:grpSpMkLst>
        </pc:grpChg>
        <pc:grpChg chg="add mod">
          <ac:chgData name="泰治郎" userId="6772d901-fb9c-47ad-9b32-26bde63bf99d" providerId="ADAL" clId="{79F166B1-9DCA-47CD-A7A1-7849C0A1D0BD}" dt="2020-03-16T11:21:45.148" v="5979" actId="164"/>
          <ac:grpSpMkLst>
            <pc:docMk/>
            <pc:sldMk cId="2641795594" sldId="310"/>
            <ac:grpSpMk id="7" creationId="{27F1E052-A431-4E20-8E52-291EBB53E10E}"/>
          </ac:grpSpMkLst>
        </pc:grpChg>
        <pc:grpChg chg="add del mod topLvl">
          <ac:chgData name="泰治郎" userId="6772d901-fb9c-47ad-9b32-26bde63bf99d" providerId="ADAL" clId="{79F166B1-9DCA-47CD-A7A1-7849C0A1D0BD}" dt="2020-03-09T09:20:28.598" v="5136" actId="478"/>
          <ac:grpSpMkLst>
            <pc:docMk/>
            <pc:sldMk cId="2641795594" sldId="310"/>
            <ac:grpSpMk id="8" creationId="{934A34BF-4A0F-4532-9546-EF8E8337BBF1}"/>
          </ac:grpSpMkLst>
        </pc:grpChg>
        <pc:grpChg chg="add del mod">
          <ac:chgData name="泰治郎" userId="6772d901-fb9c-47ad-9b32-26bde63bf99d" providerId="ADAL" clId="{79F166B1-9DCA-47CD-A7A1-7849C0A1D0BD}" dt="2020-03-09T09:20:21.386" v="5134" actId="165"/>
          <ac:grpSpMkLst>
            <pc:docMk/>
            <pc:sldMk cId="2641795594" sldId="310"/>
            <ac:grpSpMk id="9" creationId="{FC6062B0-EC56-4023-A4EE-A378DC6B39E4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2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4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5" creationId="{51D51206-287A-47D3-9C4B-B605746C2547}"/>
          </ac:grpSpMkLst>
        </pc:grpChg>
        <pc:grpChg chg="del">
          <ac:chgData name="泰治郎" userId="6772d901-fb9c-47ad-9b32-26bde63bf99d" providerId="ADAL" clId="{79F166B1-9DCA-47CD-A7A1-7849C0A1D0BD}" dt="2020-03-09T08:06:51.606" v="4861" actId="478"/>
          <ac:grpSpMkLst>
            <pc:docMk/>
            <pc:sldMk cId="2641795594" sldId="310"/>
            <ac:grpSpMk id="20" creationId="{D603BAD8-2ED8-4219-A8D2-E1485214340A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21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24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1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2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4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7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42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55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58" creationId="{00000000-0008-0000-0300-000009000000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78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0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1" creationId="{51D51206-287A-47D3-9C4B-B605746C2547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2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5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2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3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7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00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05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18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21" creationId="{00000000-0008-0000-0300-000009000000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1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3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4" creationId="{51D51206-287A-47D3-9C4B-B605746C2547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5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8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55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56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0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3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8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81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84" creationId="{00000000-0008-0000-0300-000009000000}"/>
          </ac:grpSpMkLst>
        </pc:grpChg>
        <pc:grpChg chg="add del mod topLvl">
          <ac:chgData name="泰治郎" userId="6772d901-fb9c-47ad-9b32-26bde63bf99d" providerId="ADAL" clId="{79F166B1-9DCA-47CD-A7A1-7849C0A1D0BD}" dt="2020-03-09T08:44:04.074" v="5105" actId="478"/>
          <ac:grpSpMkLst>
            <pc:docMk/>
            <pc:sldMk cId="2641795594" sldId="310"/>
            <ac:grpSpMk id="204" creationId="{00000000-0008-0000-0300-000005000000}"/>
          </ac:grpSpMkLst>
        </pc:grpChg>
        <pc:grpChg chg="add del mod topLvl">
          <ac:chgData name="泰治郎" userId="6772d901-fb9c-47ad-9b32-26bde63bf99d" providerId="ADAL" clId="{79F166B1-9DCA-47CD-A7A1-7849C0A1D0BD}" dt="2020-03-09T08:43:51.146" v="5095" actId="478"/>
          <ac:grpSpMkLst>
            <pc:docMk/>
            <pc:sldMk cId="2641795594" sldId="310"/>
            <ac:grpSpMk id="206" creationId="{1880D819-91F6-42AA-90A9-CB58C920F9DA}"/>
          </ac:grpSpMkLst>
        </pc:grpChg>
        <pc:grpChg chg="add del mod topLvl">
          <ac:chgData name="泰治郎" userId="6772d901-fb9c-47ad-9b32-26bde63bf99d" providerId="ADAL" clId="{79F166B1-9DCA-47CD-A7A1-7849C0A1D0BD}" dt="2020-03-09T08:44:02.602" v="5103" actId="478"/>
          <ac:grpSpMkLst>
            <pc:docMk/>
            <pc:sldMk cId="2641795594" sldId="310"/>
            <ac:grpSpMk id="207" creationId="{51D51206-287A-47D3-9C4B-B605746C2547}"/>
          </ac:grpSpMkLst>
        </pc:grpChg>
        <pc:grpChg chg="add del mod topLvl">
          <ac:chgData name="泰治郎" userId="6772d901-fb9c-47ad-9b32-26bde63bf99d" providerId="ADAL" clId="{79F166B1-9DCA-47CD-A7A1-7849C0A1D0BD}" dt="2020-03-09T08:44:03.161" v="5104" actId="478"/>
          <ac:grpSpMkLst>
            <pc:docMk/>
            <pc:sldMk cId="2641795594" sldId="310"/>
            <ac:grpSpMk id="208" creationId="{309AEF2A-92EF-4A86-A2B6-314D17C54B9F}"/>
          </ac:grpSpMkLst>
        </pc:grpChg>
        <pc:grpChg chg="add mod topLvl">
          <ac:chgData name="泰治郎" userId="6772d901-fb9c-47ad-9b32-26bde63bf99d" providerId="ADAL" clId="{79F166B1-9DCA-47CD-A7A1-7849C0A1D0BD}" dt="2020-03-09T08:44:34.542" v="5110" actId="164"/>
          <ac:grpSpMkLst>
            <pc:docMk/>
            <pc:sldMk cId="2641795594" sldId="310"/>
            <ac:grpSpMk id="211" creationId="{2FACEC9B-8FEE-47A1-B933-317653409C71}"/>
          </ac:grpSpMkLst>
        </pc:grpChg>
        <pc:grpChg chg="add del mod topLvl">
          <ac:chgData name="泰治郎" userId="6772d901-fb9c-47ad-9b32-26bde63bf99d" providerId="ADAL" clId="{79F166B1-9DCA-47CD-A7A1-7849C0A1D0BD}" dt="2020-03-09T09:20:30.629" v="5137" actId="478"/>
          <ac:grpSpMkLst>
            <pc:docMk/>
            <pc:sldMk cId="2641795594" sldId="310"/>
            <ac:grpSpMk id="218" creationId="{DAACF681-B490-4A22-A7D9-88871BA0F64F}"/>
          </ac:grpSpMkLst>
        </pc:grpChg>
        <pc:grpChg chg="add del mod topLvl">
          <ac:chgData name="泰治郎" userId="6772d901-fb9c-47ad-9b32-26bde63bf99d" providerId="ADAL" clId="{79F166B1-9DCA-47CD-A7A1-7849C0A1D0BD}" dt="2020-03-09T08:43:56.778" v="5100" actId="478"/>
          <ac:grpSpMkLst>
            <pc:docMk/>
            <pc:sldMk cId="2641795594" sldId="310"/>
            <ac:grpSpMk id="219" creationId="{68CA18BA-F014-4467-B6AF-E6E81B1A4A86}"/>
          </ac:grpSpMkLst>
        </pc:grpChg>
        <pc:grpChg chg="add del mod topLvl">
          <ac:chgData name="泰治郎" userId="6772d901-fb9c-47ad-9b32-26bde63bf99d" providerId="ADAL" clId="{79F166B1-9DCA-47CD-A7A1-7849C0A1D0BD}" dt="2020-03-09T09:20:01.567" v="5132" actId="478"/>
          <ac:grpSpMkLst>
            <pc:docMk/>
            <pc:sldMk cId="2641795594" sldId="310"/>
            <ac:grpSpMk id="223" creationId="{42B4F029-BB55-4FC3-AAC3-85D855D3CF7C}"/>
          </ac:grpSpMkLst>
        </pc:grpChg>
        <pc:grpChg chg="add del mod">
          <ac:chgData name="泰治郎" userId="6772d901-fb9c-47ad-9b32-26bde63bf99d" providerId="ADAL" clId="{79F166B1-9DCA-47CD-A7A1-7849C0A1D0BD}" dt="2020-03-09T08:43:31.562" v="5086" actId="478"/>
          <ac:grpSpMkLst>
            <pc:docMk/>
            <pc:sldMk cId="2641795594" sldId="310"/>
            <ac:grpSpMk id="226" creationId="{1477DD4D-83F9-4EF9-809B-383666EDD301}"/>
          </ac:grpSpMkLst>
        </pc:grpChg>
        <pc:grpChg chg="add del mod">
          <ac:chgData name="泰治郎" userId="6772d901-fb9c-47ad-9b32-26bde63bf99d" providerId="ADAL" clId="{79F166B1-9DCA-47CD-A7A1-7849C0A1D0BD}" dt="2020-03-09T08:43:30.275" v="5085" actId="478"/>
          <ac:grpSpMkLst>
            <pc:docMk/>
            <pc:sldMk cId="2641795594" sldId="310"/>
            <ac:grpSpMk id="231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7:26.852" v="4975" actId="1076"/>
          <ac:grpSpMkLst>
            <pc:docMk/>
            <pc:sldMk cId="2641795594" sldId="310"/>
            <ac:grpSpMk id="244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7:26.852" v="4975" actId="1076"/>
          <ac:grpSpMkLst>
            <pc:docMk/>
            <pc:sldMk cId="2641795594" sldId="310"/>
            <ac:grpSpMk id="247" creationId="{00000000-0008-0000-0300-000009000000}"/>
          </ac:grpSpMkLst>
        </pc:grpChg>
        <pc:grpChg chg="add mod topLvl">
          <ac:chgData name="泰治郎" userId="6772d901-fb9c-47ad-9b32-26bde63bf99d" providerId="ADAL" clId="{79F166B1-9DCA-47CD-A7A1-7849C0A1D0BD}" dt="2020-03-09T09:40:08.238" v="5171" actId="164"/>
          <ac:grpSpMkLst>
            <pc:docMk/>
            <pc:sldMk cId="2641795594" sldId="310"/>
            <ac:grpSpMk id="269" creationId="{4E6DCC78-C6AF-49C3-AB77-DC3F1E59D60F}"/>
          </ac:grpSpMkLst>
        </pc:grpChg>
        <pc:grpChg chg="mod">
          <ac:chgData name="泰治郎" userId="6772d901-fb9c-47ad-9b32-26bde63bf99d" providerId="ADAL" clId="{79F166B1-9DCA-47CD-A7A1-7849C0A1D0BD}" dt="2020-03-09T09:18:01.771" v="5114"/>
          <ac:grpSpMkLst>
            <pc:docMk/>
            <pc:sldMk cId="2641795594" sldId="310"/>
            <ac:grpSpMk id="272" creationId="{145104A9-5697-4A60-A195-10047A9E6C38}"/>
          </ac:grpSpMkLst>
        </pc:grpChg>
        <pc:grpChg chg="add del mod topLvl">
          <ac:chgData name="泰治郎" userId="6772d901-fb9c-47ad-9b32-26bde63bf99d" providerId="ADAL" clId="{79F166B1-9DCA-47CD-A7A1-7849C0A1D0BD}" dt="2020-03-09T09:23:11.629" v="5146" actId="478"/>
          <ac:grpSpMkLst>
            <pc:docMk/>
            <pc:sldMk cId="2641795594" sldId="310"/>
            <ac:grpSpMk id="280" creationId="{6FEEF0E8-66E1-4797-8B7E-0E13A1308D41}"/>
          </ac:grpSpMkLst>
        </pc:grpChg>
        <pc:grpChg chg="add del mod topLvl">
          <ac:chgData name="泰治郎" userId="6772d901-fb9c-47ad-9b32-26bde63bf99d" providerId="ADAL" clId="{79F166B1-9DCA-47CD-A7A1-7849C0A1D0BD}" dt="2020-03-09T09:23:09.684" v="5145" actId="478"/>
          <ac:grpSpMkLst>
            <pc:docMk/>
            <pc:sldMk cId="2641795594" sldId="310"/>
            <ac:grpSpMk id="284" creationId="{B8BBE206-73D7-4CAD-A3A9-54C43C3F31EB}"/>
          </ac:grpSpMkLst>
        </pc:grpChg>
        <pc:grpChg chg="add del mod">
          <ac:chgData name="泰治郎" userId="6772d901-fb9c-47ad-9b32-26bde63bf99d" providerId="ADAL" clId="{79F166B1-9DCA-47CD-A7A1-7849C0A1D0BD}" dt="2020-03-09T09:23:07.132" v="5144" actId="165"/>
          <ac:grpSpMkLst>
            <pc:docMk/>
            <pc:sldMk cId="2641795594" sldId="310"/>
            <ac:grpSpMk id="287" creationId="{D756FA6E-9F9A-419C-8CB8-667BCD263A59}"/>
          </ac:grpSpMkLst>
        </pc:grpChg>
        <pc:grpChg chg="add del mod">
          <ac:chgData name="泰治郎" userId="6772d901-fb9c-47ad-9b32-26bde63bf99d" providerId="ADAL" clId="{79F166B1-9DCA-47CD-A7A1-7849C0A1D0BD}" dt="2020-03-16T11:01:42.487" v="5886" actId="478"/>
          <ac:grpSpMkLst>
            <pc:docMk/>
            <pc:sldMk cId="2641795594" sldId="310"/>
            <ac:grpSpMk id="288" creationId="{8F4431B5-DE96-4465-AB10-F08ADC2F1136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2" creationId="{4338BC9A-9417-4371-A195-DD57FB3EE6DA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3" creationId="{8600277A-339E-4CAF-BAC6-7B9C4D534E62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4" creationId="{8489A7BB-26E4-4FAD-8B66-3698893BFECA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301" creationId="{8B381682-7786-4B0E-A587-8E42B0B9943F}"/>
          </ac:grpSpMkLst>
        </pc:grpChg>
        <pc:grpChg chg="add del mod">
          <ac:chgData name="泰治郎" userId="6772d901-fb9c-47ad-9b32-26bde63bf99d" providerId="ADAL" clId="{79F166B1-9DCA-47CD-A7A1-7849C0A1D0BD}" dt="2020-03-16T11:03:04.586" v="5902" actId="478"/>
          <ac:grpSpMkLst>
            <pc:docMk/>
            <pc:sldMk cId="2641795594" sldId="310"/>
            <ac:grpSpMk id="311" creationId="{9F3ACA7D-B329-4B95-9F2A-5B1362D47B72}"/>
          </ac:grpSpMkLst>
        </pc:grpChg>
        <pc:picChg chg="add mod modCrop">
          <ac:chgData name="泰治郎" userId="6772d901-fb9c-47ad-9b32-26bde63bf99d" providerId="ADAL" clId="{79F166B1-9DCA-47CD-A7A1-7849C0A1D0BD}" dt="2020-03-16T11:06:21.097" v="5939" actId="1076"/>
          <ac:picMkLst>
            <pc:docMk/>
            <pc:sldMk cId="2641795594" sldId="310"/>
            <ac:picMk id="2" creationId="{C0AC6CC8-A19D-44F4-A798-81B80C21BD8D}"/>
          </ac:picMkLst>
        </pc:picChg>
        <pc:picChg chg="add mod">
          <ac:chgData name="泰治郎" userId="6772d901-fb9c-47ad-9b32-26bde63bf99d" providerId="ADAL" clId="{79F166B1-9DCA-47CD-A7A1-7849C0A1D0BD}" dt="2020-03-05T10:02:52.565" v="3355" actId="1076"/>
          <ac:picMkLst>
            <pc:docMk/>
            <pc:sldMk cId="2641795594" sldId="310"/>
            <ac:picMk id="6" creationId="{9866AA1D-4ABA-4E1A-BE5D-A319E37B0905}"/>
          </ac:picMkLst>
        </pc:picChg>
        <pc:picChg chg="add mod">
          <ac:chgData name="泰治郎" userId="6772d901-fb9c-47ad-9b32-26bde63bf99d" providerId="ADAL" clId="{79F166B1-9DCA-47CD-A7A1-7849C0A1D0BD}" dt="2020-03-09T08:14:27.374" v="4907" actId="164"/>
          <ac:picMkLst>
            <pc:docMk/>
            <pc:sldMk cId="2641795594" sldId="310"/>
            <ac:picMk id="25" creationId="{3F2E9A44-F08E-4B30-98F3-E972910BD961}"/>
          </ac:picMkLst>
        </pc:picChg>
        <pc:picChg chg="add mod">
          <ac:chgData name="泰治郎" userId="6772d901-fb9c-47ad-9b32-26bde63bf99d" providerId="ADAL" clId="{79F166B1-9DCA-47CD-A7A1-7849C0A1D0BD}" dt="2020-03-09T08:14:27.374" v="4907" actId="164"/>
          <ac:picMkLst>
            <pc:docMk/>
            <pc:sldMk cId="2641795594" sldId="310"/>
            <ac:picMk id="26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38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48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49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0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1" creationId="{30ED503D-9ACE-456C-B616-BC8A71548E11}"/>
          </ac:picMkLst>
        </pc:picChg>
        <pc:picChg chg="add mod">
          <ac:chgData name="泰治郎" userId="6772d901-fb9c-47ad-9b32-26bde63bf99d" providerId="ADAL" clId="{79F166B1-9DCA-47CD-A7A1-7849C0A1D0BD}" dt="2020-03-16T11:20:42.598" v="5962" actId="164"/>
          <ac:picMkLst>
            <pc:docMk/>
            <pc:sldMk cId="2641795594" sldId="310"/>
            <ac:picMk id="52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2" creationId="{D3FF5FB2-69EC-4D4C-8DCD-B569DDE06753}"/>
          </ac:picMkLst>
        </pc:picChg>
        <pc:picChg chg="add mod">
          <ac:chgData name="泰治郎" userId="6772d901-fb9c-47ad-9b32-26bde63bf99d" providerId="ADAL" clId="{79F166B1-9DCA-47CD-A7A1-7849C0A1D0BD}" dt="2020-03-16T11:20:50.011" v="5967" actId="1076"/>
          <ac:picMkLst>
            <pc:docMk/>
            <pc:sldMk cId="2641795594" sldId="310"/>
            <ac:picMk id="53" creationId="{3F2E9A44-F08E-4B30-98F3-E972910BD961}"/>
          </ac:picMkLst>
        </pc:picChg>
        <pc:picChg chg="add mod">
          <ac:chgData name="泰治郎" userId="6772d901-fb9c-47ad-9b32-26bde63bf99d" providerId="ADAL" clId="{79F166B1-9DCA-47CD-A7A1-7849C0A1D0BD}" dt="2020-03-16T11:21:55.315" v="5983" actId="1076"/>
          <ac:picMkLst>
            <pc:docMk/>
            <pc:sldMk cId="2641795594" sldId="310"/>
            <ac:picMk id="54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6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7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1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2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3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5" creationId="{8D9FFA63-D183-4F0E-B1EC-C50C9E58343A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86" creationId="{3F2E9A44-F08E-4B30-98F3-E972910BD961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87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01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1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2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3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4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5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9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0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4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5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6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8" creationId="{8D9FFA63-D183-4F0E-B1EC-C50C9E58343A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49" creationId="{3F2E9A44-F08E-4B30-98F3-E972910BD961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50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64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4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5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6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7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8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2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3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7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8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9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91" creationId="{8D9FFA63-D183-4F0E-B1EC-C50C9E58343A}"/>
          </ac:picMkLst>
        </pc:picChg>
        <pc:picChg chg="add del mod topLvl">
          <ac:chgData name="泰治郎" userId="6772d901-fb9c-47ad-9b32-26bde63bf99d" providerId="ADAL" clId="{79F166B1-9DCA-47CD-A7A1-7849C0A1D0BD}" dt="2020-03-09T09:20:31.485" v="5138" actId="478"/>
          <ac:picMkLst>
            <pc:docMk/>
            <pc:sldMk cId="2641795594" sldId="310"/>
            <ac:picMk id="212" creationId="{3F2E9A44-F08E-4B30-98F3-E972910BD961}"/>
          </ac:picMkLst>
        </pc:picChg>
        <pc:picChg chg="add del mod topLvl">
          <ac:chgData name="泰治郎" userId="6772d901-fb9c-47ad-9b32-26bde63bf99d" providerId="ADAL" clId="{79F166B1-9DCA-47CD-A7A1-7849C0A1D0BD}" dt="2020-03-09T09:19:58.926" v="5131" actId="478"/>
          <ac:picMkLst>
            <pc:docMk/>
            <pc:sldMk cId="2641795594" sldId="310"/>
            <ac:picMk id="213" creationId="{2A0F7EA6-996F-49A1-8EDA-802663C8E9E2}"/>
          </ac:picMkLst>
        </pc:picChg>
        <pc:picChg chg="add del">
          <ac:chgData name="泰治郎" userId="6772d901-fb9c-47ad-9b32-26bde63bf99d" providerId="ADAL" clId="{79F166B1-9DCA-47CD-A7A1-7849C0A1D0BD}" dt="2020-03-09T08:43:24.746" v="5082" actId="478"/>
          <ac:picMkLst>
            <pc:docMk/>
            <pc:sldMk cId="2641795594" sldId="310"/>
            <ac:picMk id="227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7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8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9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0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1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5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6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0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1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2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4" creationId="{8D9FFA63-D183-4F0E-B1EC-C50C9E58343A}"/>
          </ac:picMkLst>
        </pc:picChg>
        <pc:picChg chg="add del mod topLvl">
          <ac:chgData name="泰治郎" userId="6772d901-fb9c-47ad-9b32-26bde63bf99d" providerId="ADAL" clId="{79F166B1-9DCA-47CD-A7A1-7849C0A1D0BD}" dt="2020-03-16T11:02:40.546" v="5893" actId="478"/>
          <ac:picMkLst>
            <pc:docMk/>
            <pc:sldMk cId="2641795594" sldId="310"/>
            <ac:picMk id="267" creationId="{50A4FE61-6E53-45C3-B5B4-E15A447DE2CD}"/>
          </ac:picMkLst>
        </pc:picChg>
        <pc:picChg chg="add del mod">
          <ac:chgData name="泰治郎" userId="6772d901-fb9c-47ad-9b32-26bde63bf99d" providerId="ADAL" clId="{79F166B1-9DCA-47CD-A7A1-7849C0A1D0BD}" dt="2020-03-09T09:22:59.701" v="5143" actId="478"/>
          <ac:picMkLst>
            <pc:docMk/>
            <pc:sldMk cId="2641795594" sldId="310"/>
            <ac:picMk id="268" creationId="{FA464EE5-5D2B-4951-8D37-7F69CACD089B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5" creationId="{B48FECDE-993B-47E7-9FB5-6B5A6058E930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6" creationId="{ABCAD3A3-3C51-466F-B33D-09E864E408B5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7" creationId="{7806C164-CFC7-4D68-AFCB-BE56EE26A8E8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8" creationId="{7C24675E-0BB0-4C10-871D-90BFA1A24221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9" creationId="{A1001A64-D775-487B-899E-B276499A6E19}"/>
          </ac:picMkLst>
        </pc:picChg>
        <pc:picChg chg="mod ord">
          <ac:chgData name="泰治郎" userId="6772d901-fb9c-47ad-9b32-26bde63bf99d" providerId="ADAL" clId="{79F166B1-9DCA-47CD-A7A1-7849C0A1D0BD}" dt="2020-03-09T09:55:20.068" v="5304" actId="1038"/>
          <ac:picMkLst>
            <pc:docMk/>
            <pc:sldMk cId="2641795594" sldId="310"/>
            <ac:picMk id="291" creationId="{15873B07-FBBE-4C80-8DB3-B782C32C3D74}"/>
          </ac:picMkLst>
        </pc:picChg>
        <pc:picChg chg="add del mod">
          <ac:chgData name="泰治郎" userId="6772d901-fb9c-47ad-9b32-26bde63bf99d" providerId="ADAL" clId="{79F166B1-9DCA-47CD-A7A1-7849C0A1D0BD}" dt="2020-03-16T11:03:02.978" v="5901" actId="478"/>
          <ac:picMkLst>
            <pc:docMk/>
            <pc:sldMk cId="2641795594" sldId="310"/>
            <ac:picMk id="316" creationId="{62890A7D-7CEF-461D-BF01-C053B8616014}"/>
          </ac:picMkLst>
        </pc:picChg>
      </pc:sldChg>
    </pc:docChg>
  </pc:docChgLst>
  <pc:docChgLst>
    <pc:chgData clId="Web-{F78DA074-272A-499F-7279-60265175F1C3}"/>
    <pc:docChg chg="modSld">
      <pc:chgData name="" userId="" providerId="" clId="Web-{F78DA074-272A-499F-7279-60265175F1C3}" dt="2020-03-06T09:21:51.419" v="1"/>
      <pc:docMkLst>
        <pc:docMk/>
      </pc:docMkLst>
      <pc:sldChg chg="modSp">
        <pc:chgData name="" userId="" providerId="" clId="Web-{F78DA074-272A-499F-7279-60265175F1C3}" dt="2020-03-06T09:21:51.419" v="1"/>
        <pc:sldMkLst>
          <pc:docMk/>
          <pc:sldMk cId="2668029743" sldId="298"/>
        </pc:sldMkLst>
        <pc:graphicFrameChg chg="mod modGraphic">
          <ac:chgData name="" userId="" providerId="" clId="Web-{F78DA074-272A-499F-7279-60265175F1C3}" dt="2020-03-06T09:21:51.419" v="1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FEB98360-6DA5-81AD-7DF9-EA495D1FCC92}"/>
    <pc:docChg chg="modSld">
      <pc:chgData name="鈴木 泰治郎" userId="S::t-suzuki@solidsphere.onmicrosoft.com::6772d901-fb9c-47ad-9b32-26bde63bf99d" providerId="AD" clId="Web-{FEB98360-6DA5-81AD-7DF9-EA495D1FCC92}" dt="2020-02-05T09:10:46.147" v="27"/>
      <pc:docMkLst>
        <pc:docMk/>
      </pc:docMkLst>
      <pc:sldChg chg="modSp">
        <pc:chgData name="鈴木 泰治郎" userId="S::t-suzuki@solidsphere.onmicrosoft.com::6772d901-fb9c-47ad-9b32-26bde63bf99d" providerId="AD" clId="Web-{FEB98360-6DA5-81AD-7DF9-EA495D1FCC92}" dt="2020-02-05T09:10:46.147" v="27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FEB98360-6DA5-81AD-7DF9-EA495D1FCC92}" dt="2020-02-05T09:10:46.147" v="2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5DAC1F08-19B0-2C14-197C-59514D3BB87F}"/>
    <pc:docChg chg="modSld">
      <pc:chgData name="鈴木 泰治郎" userId="S::t-suzuki@solidsphere.onmicrosoft.com::6772d901-fb9c-47ad-9b32-26bde63bf99d" providerId="AD" clId="Web-{5DAC1F08-19B0-2C14-197C-59514D3BB87F}" dt="2020-02-07T08:31:45.084" v="22" actId="20577"/>
      <pc:docMkLst>
        <pc:docMk/>
      </pc:docMkLst>
      <pc:sldChg chg="delSp modSp">
        <pc:chgData name="鈴木 泰治郎" userId="S::t-suzuki@solidsphere.onmicrosoft.com::6772d901-fb9c-47ad-9b32-26bde63bf99d" providerId="AD" clId="Web-{5DAC1F08-19B0-2C14-197C-59514D3BB87F}" dt="2020-02-07T08:23:35.441" v="0"/>
        <pc:sldMkLst>
          <pc:docMk/>
          <pc:sldMk cId="1317571951" sldId="288"/>
        </pc:sldMkLst>
        <pc:cxnChg chg="del mod">
          <ac:chgData name="鈴木 泰治郎" userId="S::t-suzuki@solidsphere.onmicrosoft.com::6772d901-fb9c-47ad-9b32-26bde63bf99d" providerId="AD" clId="Web-{5DAC1F08-19B0-2C14-197C-59514D3BB87F}" dt="2020-02-07T08:23:35.441" v="0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delSp modSp">
        <pc:chgData name="鈴木 泰治郎" userId="S::t-suzuki@solidsphere.onmicrosoft.com::6772d901-fb9c-47ad-9b32-26bde63bf99d" providerId="AD" clId="Web-{5DAC1F08-19B0-2C14-197C-59514D3BB87F}" dt="2020-02-07T08:23:44.504" v="3"/>
        <pc:sldMkLst>
          <pc:docMk/>
          <pc:sldMk cId="1454084680" sldId="300"/>
        </pc:sldMkLst>
        <pc:spChg chg="del">
          <ac:chgData name="鈴木 泰治郎" userId="S::t-suzuki@solidsphere.onmicrosoft.com::6772d901-fb9c-47ad-9b32-26bde63bf99d" providerId="AD" clId="Web-{5DAC1F08-19B0-2C14-197C-59514D3BB87F}" dt="2020-02-07T08:23:44.504" v="3"/>
          <ac:spMkLst>
            <pc:docMk/>
            <pc:sldMk cId="1454084680" sldId="300"/>
            <ac:spMk id="60" creationId="{6B35256C-DBB8-43B1-B890-77967740B53B}"/>
          </ac:spMkLst>
        </pc:spChg>
        <pc:grpChg chg="del">
          <ac:chgData name="鈴木 泰治郎" userId="S::t-suzuki@solidsphere.onmicrosoft.com::6772d901-fb9c-47ad-9b32-26bde63bf99d" providerId="AD" clId="Web-{5DAC1F08-19B0-2C14-197C-59514D3BB87F}" dt="2020-02-07T08:23:44.285" v="1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鈴木 泰治郎" userId="S::t-suzuki@solidsphere.onmicrosoft.com::6772d901-fb9c-47ad-9b32-26bde63bf99d" providerId="AD" clId="Web-{5DAC1F08-19B0-2C14-197C-59514D3BB87F}" dt="2020-02-07T08:23:44.457" v="2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modSp">
        <pc:chgData name="鈴木 泰治郎" userId="S::t-suzuki@solidsphere.onmicrosoft.com::6772d901-fb9c-47ad-9b32-26bde63bf99d" providerId="AD" clId="Web-{5DAC1F08-19B0-2C14-197C-59514D3BB87F}" dt="2020-02-07T08:31:45.084" v="22" actId="20577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5DAC1F08-19B0-2C14-197C-59514D3BB87F}" dt="2020-02-07T08:31:45.084" v="22" actId="20577"/>
          <ac:spMkLst>
            <pc:docMk/>
            <pc:sldMk cId="2363082684" sldId="304"/>
            <ac:spMk id="4" creationId="{1EE4D433-03F9-4287-BEB0-DBF24A845570}"/>
          </ac:spMkLst>
        </pc:spChg>
        <pc:spChg chg="mod">
          <ac:chgData name="鈴木 泰治郎" userId="S::t-suzuki@solidsphere.onmicrosoft.com::6772d901-fb9c-47ad-9b32-26bde63bf99d" providerId="AD" clId="Web-{5DAC1F08-19B0-2C14-197C-59514D3BB87F}" dt="2020-02-07T08:31:03.381" v="14" actId="20577"/>
          <ac:spMkLst>
            <pc:docMk/>
            <pc:sldMk cId="2363082684" sldId="304"/>
            <ac:spMk id="50" creationId="{625F79AE-AB84-411B-97A5-F7063C1C9BD0}"/>
          </ac:spMkLst>
        </pc:spChg>
      </pc:sldChg>
    </pc:docChg>
  </pc:docChgLst>
  <pc:docChgLst>
    <pc:chgData name="鈴木 泰治郎" userId="6772d901-fb9c-47ad-9b32-26bde63bf99d" providerId="ADAL" clId="{95336ABF-6CE9-4520-A310-1A3DAE88ED59}"/>
    <pc:docChg chg="undo redo custSel modSld">
      <pc:chgData name="鈴木 泰治郎" userId="6772d901-fb9c-47ad-9b32-26bde63bf99d" providerId="ADAL" clId="{95336ABF-6CE9-4520-A310-1A3DAE88ED59}" dt="2020-02-05T07:40:43.875" v="1228" actId="14100"/>
      <pc:docMkLst>
        <pc:docMk/>
      </pc:docMkLst>
      <pc:sldChg chg="modSp">
        <pc:chgData name="鈴木 泰治郎" userId="6772d901-fb9c-47ad-9b32-26bde63bf99d" providerId="ADAL" clId="{95336ABF-6CE9-4520-A310-1A3DAE88ED59}" dt="2020-02-05T06:32:09.465" v="97" actId="20577"/>
        <pc:sldMkLst>
          <pc:docMk/>
          <pc:sldMk cId="1438009587" sldId="270"/>
        </pc:sldMkLst>
        <pc:graphicFrameChg chg="mod modGraphic">
          <ac:chgData name="鈴木 泰治郎" userId="6772d901-fb9c-47ad-9b32-26bde63bf99d" providerId="ADAL" clId="{95336ABF-6CE9-4520-A310-1A3DAE88ED59}" dt="2020-02-05T06:32:09.465" v="97" actId="2057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6772d901-fb9c-47ad-9b32-26bde63bf99d" providerId="ADAL" clId="{95336ABF-6CE9-4520-A310-1A3DAE88ED59}" dt="2020-02-05T06:48:24.204" v="805" actId="20577"/>
        <pc:sldMkLst>
          <pc:docMk/>
          <pc:sldMk cId="3945621981" sldId="287"/>
        </pc:sldMkLst>
        <pc:spChg chg="add mod">
          <ac:chgData name="鈴木 泰治郎" userId="6772d901-fb9c-47ad-9b32-26bde63bf99d" providerId="ADAL" clId="{95336ABF-6CE9-4520-A310-1A3DAE88ED59}" dt="2020-02-05T06:33:38.471" v="164" actId="20577"/>
          <ac:spMkLst>
            <pc:docMk/>
            <pc:sldMk cId="3945621981" sldId="287"/>
            <ac:spMk id="17" creationId="{A86ABE03-77D9-4873-BFD7-F016C01882B8}"/>
          </ac:spMkLst>
        </pc:spChg>
        <pc:spChg chg="add mod">
          <ac:chgData name="鈴木 泰治郎" userId="6772d901-fb9c-47ad-9b32-26bde63bf99d" providerId="ADAL" clId="{95336ABF-6CE9-4520-A310-1A3DAE88ED59}" dt="2020-02-05T06:48:24.204" v="805" actId="20577"/>
          <ac:spMkLst>
            <pc:docMk/>
            <pc:sldMk cId="3945621981" sldId="287"/>
            <ac:spMk id="18" creationId="{8A529926-D4E3-44F3-91A2-DFAAF1FD21EE}"/>
          </ac:spMkLst>
        </pc:spChg>
        <pc:spChg chg="mod">
          <ac:chgData name="鈴木 泰治郎" userId="6772d901-fb9c-47ad-9b32-26bde63bf99d" providerId="ADAL" clId="{95336ABF-6CE9-4520-A310-1A3DAE88ED59}" dt="2020-02-05T06:40:02.672" v="641"/>
          <ac:spMkLst>
            <pc:docMk/>
            <pc:sldMk cId="3945621981" sldId="287"/>
            <ac:spMk id="52" creationId="{8B583F8F-4AF1-4975-953A-99BB77012FE4}"/>
          </ac:spMkLst>
        </pc:spChg>
        <pc:inkChg chg="add del">
          <ac:chgData name="鈴木 泰治郎" userId="6772d901-fb9c-47ad-9b32-26bde63bf99d" providerId="ADAL" clId="{95336ABF-6CE9-4520-A310-1A3DAE88ED59}" dt="2020-02-05T06:45:59.148" v="643" actId="9405"/>
          <ac:inkMkLst>
            <pc:docMk/>
            <pc:sldMk cId="3945621981" sldId="287"/>
            <ac:inkMk id="2" creationId="{8E24A751-C353-47B1-87F4-EB3E6C6CC246}"/>
          </ac:inkMkLst>
        </pc:inkChg>
      </pc:sldChg>
      <pc:sldChg chg="addSp delSp modSp">
        <pc:chgData name="鈴木 泰治郎" userId="6772d901-fb9c-47ad-9b32-26bde63bf99d" providerId="ADAL" clId="{95336ABF-6CE9-4520-A310-1A3DAE88ED59}" dt="2020-02-05T07:40:43.875" v="1228" actId="14100"/>
        <pc:sldMkLst>
          <pc:docMk/>
          <pc:sldMk cId="1317571951" sldId="288"/>
        </pc:sldMkLst>
        <pc:spChg chg="mod">
          <ac:chgData name="鈴木 泰治郎" userId="6772d901-fb9c-47ad-9b32-26bde63bf99d" providerId="ADAL" clId="{95336ABF-6CE9-4520-A310-1A3DAE88ED59}" dt="2020-02-05T07:40:32.108" v="1225" actId="1037"/>
          <ac:spMkLst>
            <pc:docMk/>
            <pc:sldMk cId="1317571951" sldId="288"/>
            <ac:spMk id="7" creationId="{C8E3500A-D141-4B23-A868-C1E5D2BE60FB}"/>
          </ac:spMkLst>
        </pc:spChg>
        <pc:spChg chg="add mod">
          <ac:chgData name="鈴木 泰治郎" userId="6772d901-fb9c-47ad-9b32-26bde63bf99d" providerId="ADAL" clId="{95336ABF-6CE9-4520-A310-1A3DAE88ED59}" dt="2020-02-05T07:40:06.851" v="1214" actId="1076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鈴木 泰治郎" userId="6772d901-fb9c-47ad-9b32-26bde63bf99d" providerId="ADAL" clId="{95336ABF-6CE9-4520-A310-1A3DAE88ED59}" dt="2020-02-05T06:56:43.412" v="973" actId="1037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鈴木 泰治郎" userId="6772d901-fb9c-47ad-9b32-26bde63bf99d" providerId="ADAL" clId="{95336ABF-6CE9-4520-A310-1A3DAE88ED59}" dt="2020-02-05T06:54:14.262" v="898" actId="1076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鈴木 泰治郎" userId="6772d901-fb9c-47ad-9b32-26bde63bf99d" providerId="ADAL" clId="{95336ABF-6CE9-4520-A310-1A3DAE88ED59}" dt="2020-02-05T06:56:35.785" v="968" actId="1037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鈴木 泰治郎" userId="6772d901-fb9c-47ad-9b32-26bde63bf99d" providerId="ADAL" clId="{95336ABF-6CE9-4520-A310-1A3DAE88ED59}" dt="2020-02-05T06:50:02.771" v="822" actId="404"/>
          <ac:spMkLst>
            <pc:docMk/>
            <pc:sldMk cId="1317571951" sldId="288"/>
            <ac:spMk id="47" creationId="{5084B587-2A3D-4F7A-8AF8-67B67A937455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鈴木 泰治郎" userId="6772d901-fb9c-47ad-9b32-26bde63bf99d" providerId="ADAL" clId="{95336ABF-6CE9-4520-A310-1A3DAE88ED59}" dt="2020-02-05T07:40:41.427" v="1227" actId="1076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05:30.220" v="1060" actId="1076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6772d901-fb9c-47ad-9b32-26bde63bf99d" providerId="ADAL" clId="{95336ABF-6CE9-4520-A310-1A3DAE88ED59}" dt="2020-02-05T07:08:32.292" v="1105" actId="403"/>
          <ac:spMkLst>
            <pc:docMk/>
            <pc:sldMk cId="1317571951" sldId="288"/>
            <ac:spMk id="73" creationId="{329F9C87-AC20-4125-AA72-52FDE60B4672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4" creationId="{61D034A6-6943-44C5-BE94-09C31D85E187}"/>
          </ac:spMkLst>
        </pc:spChg>
        <pc:spChg chg="add mod">
          <ac:chgData name="鈴木 泰治郎" userId="6772d901-fb9c-47ad-9b32-26bde63bf99d" providerId="ADAL" clId="{95336ABF-6CE9-4520-A310-1A3DAE88ED59}" dt="2020-02-05T07:09:55.553" v="1140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6772d901-fb9c-47ad-9b32-26bde63bf99d" providerId="ADAL" clId="{95336ABF-6CE9-4520-A310-1A3DAE88ED59}" dt="2020-02-05T06:51:28.945" v="854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6:55:16.763" v="931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鈴木 泰治郎" userId="6772d901-fb9c-47ad-9b32-26bde63bf99d" providerId="ADAL" clId="{95336ABF-6CE9-4520-A310-1A3DAE88ED59}" dt="2020-02-05T06:56:33.155" v="967" actId="1076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鈴木 泰治郎" userId="6772d901-fb9c-47ad-9b32-26bde63bf99d" providerId="ADAL" clId="{95336ABF-6CE9-4520-A310-1A3DAE88ED59}" dt="2020-02-05T06:53:45.320" v="891" actId="20577"/>
          <ac:spMkLst>
            <pc:docMk/>
            <pc:sldMk cId="1317571951" sldId="288"/>
            <ac:spMk id="91" creationId="{DC4E454E-316C-452C-9228-38991D250EA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鈴木 泰治郎" userId="6772d901-fb9c-47ad-9b32-26bde63bf99d" providerId="ADAL" clId="{95336ABF-6CE9-4520-A310-1A3DAE88ED59}" dt="2020-02-05T06:55:12.907" v="930" actId="1076"/>
          <ac:spMkLst>
            <pc:docMk/>
            <pc:sldMk cId="1317571951" sldId="288"/>
            <ac:spMk id="155" creationId="{C8967B83-29E7-4393-9B4A-14AFC033FC51}"/>
          </ac:spMkLst>
        </pc:spChg>
        <pc:grpChg chg="add mod ord">
          <ac:chgData name="鈴木 泰治郎" userId="6772d901-fb9c-47ad-9b32-26bde63bf99d" providerId="ADAL" clId="{95336ABF-6CE9-4520-A310-1A3DAE88ED59}" dt="2020-02-05T06:50:08.785" v="823" actId="167"/>
          <ac:grpSpMkLst>
            <pc:docMk/>
            <pc:sldMk cId="1317571951" sldId="288"/>
            <ac:grpSpMk id="45" creationId="{1E380EAE-BBBD-4086-B53B-094D23C5D958}"/>
          </ac:grpSpMkLst>
        </pc:grpChg>
        <pc:grpChg chg="add mod">
          <ac:chgData name="鈴木 泰治郎" userId="6772d901-fb9c-47ad-9b32-26bde63bf99d" providerId="ADAL" clId="{95336ABF-6CE9-4520-A310-1A3DAE88ED59}" dt="2020-02-05T07:08:06.428" v="1097" actId="1076"/>
          <ac:grpSpMkLst>
            <pc:docMk/>
            <pc:sldMk cId="1317571951" sldId="288"/>
            <ac:grpSpMk id="71" creationId="{0C3455E8-4814-4746-A6F3-C3621F4630AA}"/>
          </ac:grpSpMkLst>
        </pc:grpChg>
        <pc:picChg chg="mod">
          <ac:chgData name="鈴木 泰治郎" userId="6772d901-fb9c-47ad-9b32-26bde63bf99d" providerId="ADAL" clId="{95336ABF-6CE9-4520-A310-1A3DAE88ED59}" dt="2020-02-05T07:40:41.427" v="1227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鈴木 泰治郎" userId="6772d901-fb9c-47ad-9b32-26bde63bf99d" providerId="ADAL" clId="{95336ABF-6CE9-4520-A310-1A3DAE88ED59}" dt="2020-02-05T06:54:25.245" v="903" actId="1076"/>
          <ac:picMkLst>
            <pc:docMk/>
            <pc:sldMk cId="1317571951" sldId="288"/>
            <ac:picMk id="4" creationId="{88578233-7243-43AF-B384-C390DC5ED8BD}"/>
          </ac:picMkLst>
        </pc:picChg>
        <pc:picChg chg="del">
          <ac:chgData name="鈴木 泰治郎" userId="6772d901-fb9c-47ad-9b32-26bde63bf99d" providerId="ADAL" clId="{95336ABF-6CE9-4520-A310-1A3DAE88ED59}" dt="2020-02-05T06:50:10.047" v="824" actId="478"/>
          <ac:picMkLst>
            <pc:docMk/>
            <pc:sldMk cId="1317571951" sldId="288"/>
            <ac:picMk id="16" creationId="{CA4D1D72-0351-452F-AB67-C8A69708D7C4}"/>
          </ac:picMkLst>
        </pc:picChg>
        <pc:picChg chg="mod">
          <ac:chgData name="鈴木 泰治郎" userId="6772d901-fb9c-47ad-9b32-26bde63bf99d" providerId="ADAL" clId="{95336ABF-6CE9-4520-A310-1A3DAE88ED59}" dt="2020-02-05T06:54:14.262" v="898" actId="1076"/>
          <ac:picMkLst>
            <pc:docMk/>
            <pc:sldMk cId="1317571951" sldId="288"/>
            <ac:picMk id="40" creationId="{3D86911A-BF7A-4C06-91BA-6FB970BD411A}"/>
          </ac:picMkLst>
        </pc:picChg>
        <pc:picChg chg="mod">
          <ac:chgData name="鈴木 泰治郎" userId="6772d901-fb9c-47ad-9b32-26bde63bf99d" providerId="ADAL" clId="{95336ABF-6CE9-4520-A310-1A3DAE88ED59}" dt="2020-02-05T06:56:52.181" v="981" actId="1038"/>
          <ac:picMkLst>
            <pc:docMk/>
            <pc:sldMk cId="1317571951" sldId="288"/>
            <ac:picMk id="93" creationId="{4BA6683E-106B-4395-8E4C-8CCC67295CA9}"/>
          </ac:picMkLst>
        </pc:picChg>
        <pc:cxnChg chg="mod">
          <ac:chgData name="鈴木 泰治郎" userId="6772d901-fb9c-47ad-9b32-26bde63bf99d" providerId="ADAL" clId="{95336ABF-6CE9-4520-A310-1A3DAE88ED59}" dt="2020-02-05T06:54:14.262" v="898" actId="1076"/>
          <ac:cxnSpMkLst>
            <pc:docMk/>
            <pc:sldMk cId="1317571951" sldId="288"/>
            <ac:cxnSpMk id="3" creationId="{EDDB7613-04B0-47CF-884E-7522D7C868A8}"/>
          </ac:cxnSpMkLst>
        </pc:cxnChg>
        <pc:cxnChg chg="del mod">
          <ac:chgData name="鈴木 泰治郎" userId="6772d901-fb9c-47ad-9b32-26bde63bf99d" providerId="ADAL" clId="{95336ABF-6CE9-4520-A310-1A3DAE88ED59}" dt="2020-02-05T07:40:19.365" v="1218" actId="478"/>
          <ac:cxnSpMkLst>
            <pc:docMk/>
            <pc:sldMk cId="1317571951" sldId="288"/>
            <ac:cxnSpMk id="5" creationId="{33564607-A355-4E54-95EF-A5516E9F0E10}"/>
          </ac:cxnSpMkLst>
        </pc:cxnChg>
        <pc:cxnChg chg="add mod">
          <ac:chgData name="鈴木 泰治郎" userId="6772d901-fb9c-47ad-9b32-26bde63bf99d" providerId="ADAL" clId="{95336ABF-6CE9-4520-A310-1A3DAE88ED59}" dt="2020-02-05T07:10:17.008" v="1142" actId="208"/>
          <ac:cxnSpMkLst>
            <pc:docMk/>
            <pc:sldMk cId="1317571951" sldId="288"/>
            <ac:cxnSpMk id="33" creationId="{D3E76C6D-6B0B-41E5-8237-7DD03F3DE95B}"/>
          </ac:cxnSpMkLst>
        </pc:cxnChg>
        <pc:cxnChg chg="mod">
          <ac:chgData name="鈴木 泰治郎" userId="6772d901-fb9c-47ad-9b32-26bde63bf99d" providerId="ADAL" clId="{95336ABF-6CE9-4520-A310-1A3DAE88ED59}" dt="2020-02-05T06:55:48.996" v="945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95336ABF-6CE9-4520-A310-1A3DAE88ED59}" dt="2020-02-05T06:56:35.785" v="968" actId="1037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鈴木 泰治郎" userId="6772d901-fb9c-47ad-9b32-26bde63bf99d" providerId="ADAL" clId="{95336ABF-6CE9-4520-A310-1A3DAE88ED59}" dt="2020-02-05T06:54:25.245" v="90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鈴木 泰治郎" userId="6772d901-fb9c-47ad-9b32-26bde63bf99d" providerId="ADAL" clId="{95336ABF-6CE9-4520-A310-1A3DAE88ED59}" dt="2020-02-05T07:40:43.875" v="1228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鈴木 泰治郎" userId="6772d901-fb9c-47ad-9b32-26bde63bf99d" providerId="ADAL" clId="{95336ABF-6CE9-4520-A310-1A3DAE88ED59}" dt="2020-02-05T07:40:27.211" v="1221" actId="14100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鈴木 泰治郎" userId="6772d901-fb9c-47ad-9b32-26bde63bf99d" providerId="ADAL" clId="{95336ABF-6CE9-4520-A310-1A3DAE88ED59}" dt="2020-02-05T06:50:10.047" v="824" actId="478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modSp">
        <pc:chgData name="鈴木 泰治郎" userId="6772d901-fb9c-47ad-9b32-26bde63bf99d" providerId="ADAL" clId="{95336ABF-6CE9-4520-A310-1A3DAE88ED59}" dt="2020-02-05T06:49:29.844" v="806" actId="164"/>
        <pc:sldMkLst>
          <pc:docMk/>
          <pc:sldMk cId="2634065890" sldId="290"/>
        </pc:sldMkLst>
        <pc:spChg chg="mod">
          <ac:chgData name="鈴木 泰治郎" userId="6772d901-fb9c-47ad-9b32-26bde63bf99d" providerId="ADAL" clId="{95336ABF-6CE9-4520-A310-1A3DAE88ED59}" dt="2020-02-05T06:49:29.844" v="806" actId="164"/>
          <ac:spMkLst>
            <pc:docMk/>
            <pc:sldMk cId="2634065890" sldId="290"/>
            <ac:spMk id="2" creationId="{B96CA9E7-7695-48D5-929B-93BE45EEEB64}"/>
          </ac:spMkLst>
        </pc:spChg>
        <pc:grpChg chg="add mod">
          <ac:chgData name="鈴木 泰治郎" userId="6772d901-fb9c-47ad-9b32-26bde63bf99d" providerId="ADAL" clId="{95336ABF-6CE9-4520-A310-1A3DAE88ED59}" dt="2020-02-05T06:49:29.844" v="806" actId="164"/>
          <ac:grpSpMkLst>
            <pc:docMk/>
            <pc:sldMk cId="2634065890" sldId="290"/>
            <ac:grpSpMk id="3" creationId="{998343A1-2F8C-4B0C-9D40-1D7208D76E6C}"/>
          </ac:grpSpMkLst>
        </pc:grpChg>
        <pc:picChg chg="mod">
          <ac:chgData name="鈴木 泰治郎" userId="6772d901-fb9c-47ad-9b32-26bde63bf99d" providerId="ADAL" clId="{95336ABF-6CE9-4520-A310-1A3DAE88ED59}" dt="2020-02-05T06:49:29.844" v="806" actId="164"/>
          <ac:picMkLst>
            <pc:docMk/>
            <pc:sldMk cId="2634065890" sldId="290"/>
            <ac:picMk id="37" creationId="{F1B7611C-CDDA-428B-B65F-EA753CD4832F}"/>
          </ac:picMkLst>
        </pc:picChg>
      </pc:sldChg>
      <pc:sldChg chg="modSp">
        <pc:chgData name="鈴木 泰治郎" userId="6772d901-fb9c-47ad-9b32-26bde63bf99d" providerId="ADAL" clId="{95336ABF-6CE9-4520-A310-1A3DAE88ED59}" dt="2020-02-05T07:10:38.921" v="1152" actId="20577"/>
        <pc:sldMkLst>
          <pc:docMk/>
          <pc:sldMk cId="2668029743" sldId="298"/>
        </pc:sldMkLst>
        <pc:spChg chg="mod">
          <ac:chgData name="鈴木 泰治郎" userId="6772d901-fb9c-47ad-9b32-26bde63bf99d" providerId="ADAL" clId="{95336ABF-6CE9-4520-A310-1A3DAE88ED59}" dt="2020-02-05T07:10:38.921" v="1152" actId="20577"/>
          <ac:spMkLst>
            <pc:docMk/>
            <pc:sldMk cId="2668029743" sldId="298"/>
            <ac:spMk id="50" creationId="{625F79AE-AB84-411B-97A5-F7063C1C9BD0}"/>
          </ac:spMkLst>
        </pc:spChg>
      </pc:sldChg>
      <pc:sldChg chg="addSp delSp modSp">
        <pc:chgData name="鈴木 泰治郎" userId="6772d901-fb9c-47ad-9b32-26bde63bf99d" providerId="ADAL" clId="{95336ABF-6CE9-4520-A310-1A3DAE88ED59}" dt="2020-02-05T07:10:29.356" v="1146" actId="1076"/>
        <pc:sldMkLst>
          <pc:docMk/>
          <pc:sldMk cId="1454084680" sldId="300"/>
        </pc:sldMkLst>
        <pc:spChg chg="add del">
          <ac:chgData name="鈴木 泰治郎" userId="6772d901-fb9c-47ad-9b32-26bde63bf99d" providerId="ADAL" clId="{95336ABF-6CE9-4520-A310-1A3DAE88ED59}" dt="2020-02-05T07:05:47.088" v="1062"/>
          <ac:spMkLst>
            <pc:docMk/>
            <pc:sldMk cId="1454084680" sldId="300"/>
            <ac:spMk id="32" creationId="{31386A95-0D54-4A42-8980-FEE74F013F72}"/>
          </ac:spMkLst>
        </pc:spChg>
        <pc:spChg chg="add mod">
          <ac:chgData name="鈴木 泰治郎" userId="6772d901-fb9c-47ad-9b32-26bde63bf99d" providerId="ADAL" clId="{95336ABF-6CE9-4520-A310-1A3DAE88ED59}" dt="2020-02-05T07:06:50.956" v="1074" actId="1076"/>
          <ac:spMkLst>
            <pc:docMk/>
            <pc:sldMk cId="1454084680" sldId="300"/>
            <ac:spMk id="36" creationId="{BCF3A634-58B4-4A0B-9B00-2C71B174619E}"/>
          </ac:spMkLst>
        </pc:spChg>
        <pc:spChg chg="add mod">
          <ac:chgData name="鈴木 泰治郎" userId="6772d901-fb9c-47ad-9b32-26bde63bf99d" providerId="ADAL" clId="{95336ABF-6CE9-4520-A310-1A3DAE88ED59}" dt="2020-02-05T07:07:01.636" v="1076" actId="1076"/>
          <ac:spMkLst>
            <pc:docMk/>
            <pc:sldMk cId="1454084680" sldId="300"/>
            <ac:spMk id="38" creationId="{CDACF576-67AC-4BEF-BD88-FCD9EBC75D26}"/>
          </ac:spMkLst>
        </pc:spChg>
        <pc:spChg chg="add mod">
          <ac:chgData name="鈴木 泰治郎" userId="6772d901-fb9c-47ad-9b32-26bde63bf99d" providerId="ADAL" clId="{95336ABF-6CE9-4520-A310-1A3DAE88ED59}" dt="2020-02-05T07:07:07.173" v="1078" actId="1076"/>
          <ac:spMkLst>
            <pc:docMk/>
            <pc:sldMk cId="1454084680" sldId="300"/>
            <ac:spMk id="39" creationId="{8B9D842D-6669-428D-8532-6D37E38A9F6B}"/>
          </ac:spMkLst>
        </pc:spChg>
        <pc:spChg chg="add del">
          <ac:chgData name="鈴木 泰治郎" userId="6772d901-fb9c-47ad-9b32-26bde63bf99d" providerId="ADAL" clId="{95336ABF-6CE9-4520-A310-1A3DAE88ED59}" dt="2020-02-05T07:10:25.547" v="1144"/>
          <ac:spMkLst>
            <pc:docMk/>
            <pc:sldMk cId="1454084680" sldId="300"/>
            <ac:spMk id="48" creationId="{962B04A3-F926-4E50-A88E-12AA283ECDD9}"/>
          </ac:spMkLst>
        </pc:spChg>
        <pc:spChg chg="mod">
          <ac:chgData name="鈴木 泰治郎" userId="6772d901-fb9c-47ad-9b32-26bde63bf99d" providerId="ADAL" clId="{95336ABF-6CE9-4520-A310-1A3DAE88ED59}" dt="2020-02-05T07:06:20.939" v="1067" actId="1076"/>
          <ac:spMkLst>
            <pc:docMk/>
            <pc:sldMk cId="1454084680" sldId="300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10:29.356" v="1146" actId="1076"/>
          <ac:spMkLst>
            <pc:docMk/>
            <pc:sldMk cId="1454084680" sldId="300"/>
            <ac:spMk id="60" creationId="{6B35256C-DBB8-43B1-B890-77967740B53B}"/>
          </ac:spMkLst>
        </pc:spChg>
        <pc:spChg chg="mod">
          <ac:chgData name="鈴木 泰治郎" userId="6772d901-fb9c-47ad-9b32-26bde63bf99d" providerId="ADAL" clId="{95336ABF-6CE9-4520-A310-1A3DAE88ED59}" dt="2020-02-05T07:05:59.996" v="1064" actId="1076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7:06:31.668" v="1069" actId="1076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7:06:34.619" v="1070" actId="1076"/>
          <ac:spMkLst>
            <pc:docMk/>
            <pc:sldMk cId="1454084680" sldId="300"/>
            <ac:spMk id="90" creationId="{4A6B3103-50AA-4F25-A3D8-1F757858C106}"/>
          </ac:spMkLst>
        </pc:spChg>
        <pc:spChg chg="del">
          <ac:chgData name="鈴木 泰治郎" userId="6772d901-fb9c-47ad-9b32-26bde63bf99d" providerId="ADAL" clId="{95336ABF-6CE9-4520-A310-1A3DAE88ED59}" dt="2020-02-05T07:06:43.646" v="1072" actId="478"/>
          <ac:spMkLst>
            <pc:docMk/>
            <pc:sldMk cId="1454084680" sldId="300"/>
            <ac:spMk id="91" creationId="{DC4E454E-316C-452C-9228-38991D250EA1}"/>
          </ac:spMkLst>
        </pc:spChg>
        <pc:grpChg chg="add mod">
          <ac:chgData name="鈴木 泰治郎" userId="6772d901-fb9c-47ad-9b32-26bde63bf99d" providerId="ADAL" clId="{95336ABF-6CE9-4520-A310-1A3DAE88ED59}" dt="2020-02-05T07:06:50.956" v="1074" actId="1076"/>
          <ac:grpSpMkLst>
            <pc:docMk/>
            <pc:sldMk cId="1454084680" sldId="300"/>
            <ac:grpSpMk id="33" creationId="{501E874D-0151-4125-B7D1-D1C9C07F0455}"/>
          </ac:grpSpMkLst>
        </pc:grpChg>
        <pc:grpChg chg="add del">
          <ac:chgData name="鈴木 泰治郎" userId="6772d901-fb9c-47ad-9b32-26bde63bf99d" providerId="ADAL" clId="{95336ABF-6CE9-4520-A310-1A3DAE88ED59}" dt="2020-02-05T07:10:25.547" v="1144"/>
          <ac:grpSpMkLst>
            <pc:docMk/>
            <pc:sldMk cId="1454084680" sldId="300"/>
            <ac:grpSpMk id="42" creationId="{7DD590C3-ED59-447A-8587-BDCBF759ED17}"/>
          </ac:grpSpMkLst>
        </pc:grpChg>
        <pc:grpChg chg="add mod">
          <ac:chgData name="鈴木 泰治郎" userId="6772d901-fb9c-47ad-9b32-26bde63bf99d" providerId="ADAL" clId="{95336ABF-6CE9-4520-A310-1A3DAE88ED59}" dt="2020-02-05T07:10:29.356" v="1146" actId="1076"/>
          <ac:grpSpMkLst>
            <pc:docMk/>
            <pc:sldMk cId="1454084680" sldId="300"/>
            <ac:grpSpMk id="54" creationId="{06BED878-9055-4DF3-804E-DF828F76AD59}"/>
          </ac:grpSpMkLst>
        </pc:grpChg>
        <pc:picChg chg="del">
          <ac:chgData name="鈴木 泰治郎" userId="6772d901-fb9c-47ad-9b32-26bde63bf99d" providerId="ADAL" clId="{95336ABF-6CE9-4520-A310-1A3DAE88ED59}" dt="2020-02-05T07:06:44.331" v="1073" actId="478"/>
          <ac:picMkLst>
            <pc:docMk/>
            <pc:sldMk cId="1454084680" sldId="300"/>
            <ac:picMk id="16" creationId="{CA4D1D72-0351-452F-AB67-C8A69708D7C4}"/>
          </ac:picMkLst>
        </pc:pic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5" creationId="{33564607-A355-4E54-95EF-A5516E9F0E10}"/>
          </ac:cxnSpMkLst>
        </pc:cxnChg>
        <pc:cxnChg chg="add del">
          <ac:chgData name="鈴木 泰治郎" userId="6772d901-fb9c-47ad-9b32-26bde63bf99d" providerId="ADAL" clId="{95336ABF-6CE9-4520-A310-1A3DAE88ED59}" dt="2020-02-05T07:10:25.547" v="1144"/>
          <ac:cxnSpMkLst>
            <pc:docMk/>
            <pc:sldMk cId="1454084680" sldId="300"/>
            <ac:cxnSpMk id="52" creationId="{8A5FD52D-7AFE-4465-BD59-9EA3EEE6650F}"/>
          </ac:cxnSpMkLst>
        </pc:cxnChg>
        <pc:cxnChg chg="add mod">
          <ac:chgData name="鈴木 泰治郎" userId="6772d901-fb9c-47ad-9b32-26bde63bf99d" providerId="ADAL" clId="{95336ABF-6CE9-4520-A310-1A3DAE88ED59}" dt="2020-02-05T07:10:29.356" v="1146" actId="1076"/>
          <ac:cxnSpMkLst>
            <pc:docMk/>
            <pc:sldMk cId="1454084680" sldId="300"/>
            <ac:cxnSpMk id="61" creationId="{96EE865F-4679-4539-BA90-74158DC3A0C7}"/>
          </ac:cxnSpMkLst>
        </pc:cxn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95336ABF-6CE9-4520-A310-1A3DAE88ED59}" dt="2020-02-05T07:10:48.555" v="1158" actId="20577"/>
        <pc:sldMkLst>
          <pc:docMk/>
          <pc:sldMk cId="2597648429" sldId="302"/>
        </pc:sldMkLst>
        <pc:spChg chg="mod">
          <ac:chgData name="鈴木 泰治郎" userId="6772d901-fb9c-47ad-9b32-26bde63bf99d" providerId="ADAL" clId="{95336ABF-6CE9-4520-A310-1A3DAE88ED59}" dt="2020-02-05T07:10:48.555" v="1158" actId="20577"/>
          <ac:spMkLst>
            <pc:docMk/>
            <pc:sldMk cId="2597648429" sldId="302"/>
            <ac:spMk id="50" creationId="{625F79AE-AB84-411B-97A5-F7063C1C9BD0}"/>
          </ac:spMkLst>
        </pc:spChg>
      </pc:sldChg>
      <pc:sldChg chg="addSp modSp">
        <pc:chgData name="鈴木 泰治郎" userId="6772d901-fb9c-47ad-9b32-26bde63bf99d" providerId="ADAL" clId="{95336ABF-6CE9-4520-A310-1A3DAE88ED59}" dt="2020-02-05T07:11:46.523" v="1204" actId="1076"/>
        <pc:sldMkLst>
          <pc:docMk/>
          <pc:sldMk cId="2363082684" sldId="304"/>
        </pc:sldMkLst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5" creationId="{427F218A-5A7B-4168-93AF-21D2EF067371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7" creationId="{E3B87FD5-B074-4FEF-8511-E9FD620208C4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8" creationId="{4FD0DA90-8D5B-41E3-A903-2838533873C4}"/>
          </ac:spMkLst>
        </pc:spChg>
        <pc:spChg chg="mod">
          <ac:chgData name="鈴木 泰治郎" userId="6772d901-fb9c-47ad-9b32-26bde63bf99d" providerId="ADAL" clId="{95336ABF-6CE9-4520-A310-1A3DAE88ED59}" dt="2020-02-05T07:11:31.144" v="1197" actId="113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95336ABF-6CE9-4520-A310-1A3DAE88ED59}" dt="2020-02-05T07:11:46.523" v="1204" actId="1076"/>
          <ac:spMkLst>
            <pc:docMk/>
            <pc:sldMk cId="2363082684" sldId="304"/>
            <ac:spMk id="87" creationId="{B5290D61-C11C-455C-9E50-33CE1860006D}"/>
          </ac:spMkLst>
        </pc:spChg>
        <pc:grpChg chg="add mod">
          <ac:chgData name="鈴木 泰治郎" userId="6772d901-fb9c-47ad-9b32-26bde63bf99d" providerId="ADAL" clId="{95336ABF-6CE9-4520-A310-1A3DAE88ED59}" dt="2020-02-05T07:07:39.480" v="1082" actId="164"/>
          <ac:grpSpMkLst>
            <pc:docMk/>
            <pc:sldMk cId="2363082684" sldId="304"/>
            <ac:grpSpMk id="2" creationId="{E050DCF2-EFA0-4511-BD39-B6123063930D}"/>
          </ac:grpSpMkLst>
        </pc:grpChg>
      </pc:sldChg>
    </pc:docChg>
  </pc:docChgLst>
  <pc:docChgLst>
    <pc:chgData name="鈴木 泰治郎" userId="S::t-suzuki@solidsphere.onmicrosoft.com::6772d901-fb9c-47ad-9b32-26bde63bf99d" providerId="AD" clId="Web-{FB74B2CA-5491-2A23-9946-1CA8FA00F885}"/>
    <pc:docChg chg="modSld">
      <pc:chgData name="鈴木 泰治郎" userId="S::t-suzuki@solidsphere.onmicrosoft.com::6772d901-fb9c-47ad-9b32-26bde63bf99d" providerId="AD" clId="Web-{FB74B2CA-5491-2A23-9946-1CA8FA00F885}" dt="2020-03-09T03:50:13.211" v="0" actId="1076"/>
      <pc:docMkLst>
        <pc:docMk/>
      </pc:docMkLst>
      <pc:sldChg chg="modSp">
        <pc:chgData name="鈴木 泰治郎" userId="S::t-suzuki@solidsphere.onmicrosoft.com::6772d901-fb9c-47ad-9b32-26bde63bf99d" providerId="AD" clId="Web-{FB74B2CA-5491-2A23-9946-1CA8FA00F885}" dt="2020-03-09T03:50:13.211" v="0" actId="1076"/>
        <pc:sldMkLst>
          <pc:docMk/>
          <pc:sldMk cId="2668029743" sldId="298"/>
        </pc:sldMkLst>
        <pc:spChg chg="mod">
          <ac:chgData name="鈴木 泰治郎" userId="S::t-suzuki@solidsphere.onmicrosoft.com::6772d901-fb9c-47ad-9b32-26bde63bf99d" providerId="AD" clId="Web-{FB74B2CA-5491-2A23-9946-1CA8FA00F885}" dt="2020-03-09T03:50:13.211" v="0" actId="1076"/>
          <ac:spMkLst>
            <pc:docMk/>
            <pc:sldMk cId="2668029743" sldId="298"/>
            <ac:spMk id="51" creationId="{9430F39F-DDC4-487C-A4FE-2555C3CEBD22}"/>
          </ac:spMkLst>
        </pc:spChg>
      </pc:sldChg>
    </pc:docChg>
  </pc:docChgLst>
  <pc:docChgLst>
    <pc:chgData name="鈴木 泰治郎" userId="S::t-suzuki@solidsphere.onmicrosoft.com::6772d901-fb9c-47ad-9b32-26bde63bf99d" providerId="AD" clId="Web-{644E7D08-BFCC-78B4-BD23-FB9A7F253059}"/>
    <pc:docChg chg="modSld">
      <pc:chgData name="鈴木 泰治郎" userId="S::t-suzuki@solidsphere.onmicrosoft.com::6772d901-fb9c-47ad-9b32-26bde63bf99d" providerId="AD" clId="Web-{644E7D08-BFCC-78B4-BD23-FB9A7F253059}" dt="2020-01-24T06:24:56.338" v="31" actId="14100"/>
      <pc:docMkLst>
        <pc:docMk/>
      </pc:docMkLst>
      <pc:sldChg chg="modSp">
        <pc:chgData name="鈴木 泰治郎" userId="S::t-suzuki@solidsphere.onmicrosoft.com::6772d901-fb9c-47ad-9b32-26bde63bf99d" providerId="AD" clId="Web-{644E7D08-BFCC-78B4-BD23-FB9A7F253059}" dt="2020-01-24T06:24:56.338" v="31" actId="14100"/>
        <pc:sldMkLst>
          <pc:docMk/>
          <pc:sldMk cId="3945621981" sldId="287"/>
        </pc:sldMkLst>
        <pc:spChg chg="mod">
          <ac:chgData name="鈴木 泰治郎" userId="S::t-suzuki@solidsphere.onmicrosoft.com::6772d901-fb9c-47ad-9b32-26bde63bf99d" providerId="AD" clId="Web-{644E7D08-BFCC-78B4-BD23-FB9A7F253059}" dt="2020-01-24T06:24:56.338" v="31" actId="14100"/>
          <ac:spMkLst>
            <pc:docMk/>
            <pc:sldMk cId="3945621981" sldId="287"/>
            <ac:spMk id="52" creationId="{8B583F8F-4AF1-4975-953A-99BB77012F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3A8A-C14E-4B21-B228-4D1831F8ED9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06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3A8A-C14E-4B21-B228-4D1831F8ED9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34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3A8A-C14E-4B21-B228-4D1831F8ED9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73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5250"/>
              </p:ext>
            </p:extLst>
          </p:nvPr>
        </p:nvGraphicFramePr>
        <p:xfrm>
          <a:off x="599845" y="969361"/>
          <a:ext cx="614457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2020.02.20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p.5/6</a:t>
                      </a:r>
                      <a:r>
                        <a:rPr kumimoji="1" lang="ja-JP" altLang="en-US" sz="800"/>
                        <a:t>　ガチャコントロールについて修正（宮田）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※P.6</a:t>
                      </a:r>
                      <a:r>
                        <a:rPr kumimoji="1" lang="ja-JP" altLang="en-US" sz="800"/>
                        <a:t>にページ追加</a:t>
                      </a: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2020.03.03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p.7  </a:t>
                      </a:r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p.11</a:t>
                      </a:r>
                      <a:r>
                        <a:rPr kumimoji="1" lang="ja-JP" altLang="en-US" sz="800"/>
                        <a:t> ガチャトップ画面の表示物を更新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P.19</a:t>
                      </a:r>
                      <a:r>
                        <a:rPr kumimoji="1" lang="ja-JP" altLang="en-US" sz="800"/>
                        <a:t>  </a:t>
                      </a:r>
                      <a:r>
                        <a:rPr kumimoji="1" lang="ja-JP" altLang="en-US" sz="800" b="0">
                          <a:latin typeface="+mn-ea"/>
                        </a:rPr>
                        <a:t>獲得カード表示画面を追加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更新者：鈴木</a:t>
                      </a: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22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2020.03.09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0" dirty="0">
                          <a:latin typeface="+mn-ea"/>
                        </a:rPr>
                        <a:t>p.10~13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ガチャトップ画面のデザインを変更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p.21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表示カードの切り替え演出について記載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更新者：鈴木</a:t>
                      </a:r>
                      <a:endParaRPr kumimoji="1" lang="en-US" altLang="ja-JP" sz="800" dirty="0"/>
                    </a:p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59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2020.03.16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0" dirty="0">
                          <a:latin typeface="+mn-ea"/>
                        </a:rPr>
                        <a:t>p.10~13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ガチャトップ画面のデザインを変更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p.21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表示カードの切り替え演出について修正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更新者：鈴木</a:t>
                      </a:r>
                      <a:endParaRPr kumimoji="1" lang="en-US" altLang="ja-JP" sz="800" dirty="0"/>
                    </a:p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18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9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73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3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46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43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17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27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53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67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137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7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, 写真, コンピュータ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BA1E2622-9650-4F36-A1D5-44C82596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0" y="979407"/>
            <a:ext cx="2521366" cy="4467805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79999"/>
              </p:ext>
            </p:extLst>
          </p:nvPr>
        </p:nvGraphicFramePr>
        <p:xfrm>
          <a:off x="3632310" y="855769"/>
          <a:ext cx="5112602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有償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 dirty="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煽り文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8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カード絵を回転させる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何枚目かを表示させる。タップでスタンプカードウィンドウを表示させる。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</a:tbl>
          </a:graphicData>
        </a:graphic>
      </p:graphicFrame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430F39F-DDC4-487C-A4FE-2555C3CEBD22}"/>
              </a:ext>
            </a:extLst>
          </p:cNvPr>
          <p:cNvSpPr txBox="1"/>
          <p:nvPr/>
        </p:nvSpPr>
        <p:spPr>
          <a:xfrm>
            <a:off x="488896" y="576094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画面のどこでも</a:t>
            </a:r>
            <a:endParaRPr kumimoji="1" lang="en-US" altLang="ja-JP" sz="1400"/>
          </a:p>
          <a:p>
            <a:r>
              <a:rPr kumimoji="1" lang="ja-JP" altLang="en-US" sz="1400"/>
              <a:t>フリックで切り替え操作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60E286-771C-4E3A-840D-E8F41C33AD1E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A9F0553-E966-4D91-A63E-6183402E6C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E56B97-3426-488F-8BDE-02B1CBDFBEA3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9CBE345-49E1-466A-91DC-F990571D1C2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50CF5B-DF6F-47BD-9BF1-652BA44E9738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79211CD-D51B-4099-82A2-6D5343060CE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FD2DCEE-3905-46FD-AF2B-12DEBC323793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F50179C-1DEA-45ED-8E47-8C584B9BF46B}"/>
              </a:ext>
            </a:extLst>
          </p:cNvPr>
          <p:cNvSpPr txBox="1"/>
          <p:nvPr/>
        </p:nvSpPr>
        <p:spPr>
          <a:xfrm>
            <a:off x="64010" y="475971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1CE4421E-7B46-4E6E-8AD6-8EF995ED50FD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445424" y="4743592"/>
            <a:ext cx="583255" cy="146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4EF00EA-8786-418D-9BC5-DF99D59B3D5D}"/>
              </a:ext>
            </a:extLst>
          </p:cNvPr>
          <p:cNvSpPr txBox="1"/>
          <p:nvPr/>
        </p:nvSpPr>
        <p:spPr>
          <a:xfrm>
            <a:off x="3018913" y="4602083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9FB9901C-D39F-47A2-8F0A-47CE7C47134E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486025" y="4732888"/>
            <a:ext cx="532888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2736396-F6D9-46A7-A786-1EB499B9C014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C302136F-6101-48C6-9DB5-C3C2F1B43412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20FBDE5-CDB6-491E-A645-555F16C6991F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EDA185A7-9032-4DEB-80EB-299E25CAB044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346742" y="2237807"/>
            <a:ext cx="546210" cy="19532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FBBF369-CC63-4EA5-BB08-4CA347C474C5}"/>
              </a:ext>
            </a:extLst>
          </p:cNvPr>
          <p:cNvSpPr txBox="1"/>
          <p:nvPr/>
        </p:nvSpPr>
        <p:spPr>
          <a:xfrm>
            <a:off x="119503" y="250481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41A8897-6165-4BF3-B7CE-C74E3C015328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44821" y="2428595"/>
            <a:ext cx="448929" cy="2070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444B1402-FCA9-4575-80A0-DFB9986E98EC}"/>
              </a:ext>
            </a:extLst>
          </p:cNvPr>
          <p:cNvSpPr txBox="1"/>
          <p:nvPr/>
        </p:nvSpPr>
        <p:spPr>
          <a:xfrm>
            <a:off x="119503" y="3653271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45BBFFDD-7A99-4F32-BDB8-2CDA5BEEBE07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344821" y="3784076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3E7D6C8D-CB5E-44A1-83D6-83FA7E41148F}"/>
              </a:ext>
            </a:extLst>
          </p:cNvPr>
          <p:cNvCxnSpPr>
            <a:cxnSpLocks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BC6A08BE-2AA9-4EA0-A8CC-FB3FA500E48C}"/>
              </a:ext>
            </a:extLst>
          </p:cNvPr>
          <p:cNvCxnSpPr>
            <a:cxnSpLocks/>
          </p:cNvCxnSpPr>
          <p:nvPr/>
        </p:nvCxnSpPr>
        <p:spPr>
          <a:xfrm flipV="1">
            <a:off x="464495" y="4442645"/>
            <a:ext cx="372609" cy="3149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4D189BC9-446E-49FC-93B7-79B0167439DD}"/>
              </a:ext>
            </a:extLst>
          </p:cNvPr>
          <p:cNvCxnSpPr>
            <a:cxnSpLocks/>
          </p:cNvCxnSpPr>
          <p:nvPr/>
        </p:nvCxnSpPr>
        <p:spPr>
          <a:xfrm flipV="1">
            <a:off x="415419" y="3313986"/>
            <a:ext cx="421685" cy="13806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CE4AAF-5FF4-49D3-ABBA-BF7BCC8C8B84}"/>
              </a:ext>
            </a:extLst>
          </p:cNvPr>
          <p:cNvSpPr txBox="1"/>
          <p:nvPr/>
        </p:nvSpPr>
        <p:spPr>
          <a:xfrm>
            <a:off x="3085077" y="260365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7FC180ED-AB94-4B8C-BB1F-B826AC8EF754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2755901" y="2720320"/>
            <a:ext cx="329176" cy="1413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A6208828-D396-40C4-9CC8-A31662DB7404}"/>
              </a:ext>
            </a:extLst>
          </p:cNvPr>
          <p:cNvSpPr txBox="1"/>
          <p:nvPr/>
        </p:nvSpPr>
        <p:spPr>
          <a:xfrm>
            <a:off x="3085076" y="288180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F52ABA39-60C1-4443-94C7-266747A8A914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2881285" y="3012611"/>
            <a:ext cx="203791" cy="70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8C1F97C9-6FB8-4C73-BA7E-F9B332617626}"/>
              </a:ext>
            </a:extLst>
          </p:cNvPr>
          <p:cNvSpPr txBox="1"/>
          <p:nvPr/>
        </p:nvSpPr>
        <p:spPr>
          <a:xfrm>
            <a:off x="3018913" y="3225944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270C6637-FB81-40ED-9244-529FC6B30DA5}"/>
              </a:ext>
            </a:extLst>
          </p:cNvPr>
          <p:cNvCxnSpPr>
            <a:cxnSpLocks/>
            <a:stCxn id="104" idx="1"/>
          </p:cNvCxnSpPr>
          <p:nvPr/>
        </p:nvCxnSpPr>
        <p:spPr>
          <a:xfrm flipH="1" flipV="1">
            <a:off x="2381251" y="3320161"/>
            <a:ext cx="637662" cy="365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D9BCCBF3-8F0D-4B07-B208-6A67FC2B342C}"/>
              </a:ext>
            </a:extLst>
          </p:cNvPr>
          <p:cNvSpPr txBox="1"/>
          <p:nvPr/>
        </p:nvSpPr>
        <p:spPr>
          <a:xfrm>
            <a:off x="3015839" y="19898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F53BF537-C863-446F-AC73-858B1B7F8AD8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2755901" y="2120614"/>
            <a:ext cx="259938" cy="6371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997E686-8064-4B6B-BF64-2C630F526149}"/>
              </a:ext>
            </a:extLst>
          </p:cNvPr>
          <p:cNvSpPr txBox="1"/>
          <p:nvPr/>
        </p:nvSpPr>
        <p:spPr>
          <a:xfrm>
            <a:off x="3018913" y="418992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4FC7D0B8-578E-406C-BA56-488CD57716C1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2648462" y="4320727"/>
            <a:ext cx="370451" cy="1219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5D671C5C-9EF8-40A2-836A-5C0A7BD198DF}"/>
              </a:ext>
            </a:extLst>
          </p:cNvPr>
          <p:cNvSpPr txBox="1"/>
          <p:nvPr/>
        </p:nvSpPr>
        <p:spPr>
          <a:xfrm>
            <a:off x="3018913" y="2315136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A2926B1A-8E30-4E70-8FDE-42CF7BF69F89}"/>
              </a:ext>
            </a:extLst>
          </p:cNvPr>
          <p:cNvCxnSpPr>
            <a:cxnSpLocks/>
            <a:stCxn id="110" idx="1"/>
          </p:cNvCxnSpPr>
          <p:nvPr/>
        </p:nvCxnSpPr>
        <p:spPr>
          <a:xfrm flipH="1" flipV="1">
            <a:off x="2120901" y="2249253"/>
            <a:ext cx="898012" cy="1966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4D6219DB-30D4-4000-B336-82F09527AE10}"/>
              </a:ext>
            </a:extLst>
          </p:cNvPr>
          <p:cNvSpPr txBox="1"/>
          <p:nvPr/>
        </p:nvSpPr>
        <p:spPr>
          <a:xfrm>
            <a:off x="3027265" y="362077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FBF27B3F-FAD0-483E-A762-844AA5DD21D1}"/>
              </a:ext>
            </a:extLst>
          </p:cNvPr>
          <p:cNvCxnSpPr>
            <a:cxnSpLocks/>
            <a:stCxn id="113" idx="1"/>
          </p:cNvCxnSpPr>
          <p:nvPr/>
        </p:nvCxnSpPr>
        <p:spPr>
          <a:xfrm flipH="1" flipV="1">
            <a:off x="2389603" y="3714990"/>
            <a:ext cx="637662" cy="365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42CC2E25-4F09-4F10-A630-8FE89B283658}"/>
              </a:ext>
            </a:extLst>
          </p:cNvPr>
          <p:cNvSpPr txBox="1"/>
          <p:nvPr/>
        </p:nvSpPr>
        <p:spPr>
          <a:xfrm>
            <a:off x="46022" y="3321247"/>
            <a:ext cx="369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4601817D-689E-4317-99A2-63142E6439DE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F7DD46E-AE96-4B74-8297-FFC8AEBD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6" y="969361"/>
            <a:ext cx="2505349" cy="44272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13446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</a:rPr>
              <a:t> ※</a:t>
            </a:r>
            <a:r>
              <a:rPr kumimoji="1" lang="ja-JP" altLang="en-US" sz="1400" b="1">
                <a:latin typeface="+mj-ea"/>
              </a:rPr>
              <a:t>有償限定ガチャ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B0F81A-F4B2-4942-A992-0F8FB074CE47}"/>
              </a:ext>
            </a:extLst>
          </p:cNvPr>
          <p:cNvSpPr txBox="1"/>
          <p:nvPr/>
        </p:nvSpPr>
        <p:spPr>
          <a:xfrm>
            <a:off x="4897925" y="217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有償</a:t>
            </a:r>
          </a:p>
        </p:txBody>
      </p:sp>
      <p:sp>
        <p:nvSpPr>
          <p:cNvPr id="56" name="テキスト ボックス 5">
            <a:extLst>
              <a:ext uri="{FF2B5EF4-FFF2-40B4-BE49-F238E27FC236}">
                <a16:creationId xmlns:a16="http://schemas.microsoft.com/office/drawing/2014/main" id="{27E52D61-09F3-4EB9-9691-4F327E4A37E2}"/>
              </a:ext>
            </a:extLst>
          </p:cNvPr>
          <p:cNvSpPr txBox="1"/>
          <p:nvPr/>
        </p:nvSpPr>
        <p:spPr>
          <a:xfrm>
            <a:off x="1360349" y="4442645"/>
            <a:ext cx="556563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あと</a:t>
            </a:r>
            <a:r>
              <a:rPr kumimoji="1" lang="en-US" altLang="ja-JP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</a:t>
            </a:r>
          </a:p>
        </p:txBody>
      </p:sp>
      <p:graphicFrame>
        <p:nvGraphicFramePr>
          <p:cNvPr id="34" name="表 69">
            <a:extLst>
              <a:ext uri="{FF2B5EF4-FFF2-40B4-BE49-F238E27FC236}">
                <a16:creationId xmlns:a16="http://schemas.microsoft.com/office/drawing/2014/main" id="{D2583C81-47A3-4537-B6C9-87E5815D6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34664"/>
              </p:ext>
            </p:extLst>
          </p:nvPr>
        </p:nvGraphicFramePr>
        <p:xfrm>
          <a:off x="3632310" y="855769"/>
          <a:ext cx="5112602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所持チケット、有償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煽り文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01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カード絵を回転させる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何枚目かを表示させる。タップでスタンプカードウィンドウを表示させる。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ガチャ回数表示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連ガチャボタン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</a:tbl>
          </a:graphicData>
        </a:graphic>
      </p:graphicFrame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408DF4E-534E-4211-B80F-E612B450F5A5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020A74-5980-4657-80C8-3AE348F85DC1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591A719-BE80-4C50-ABBA-61F5D16B134C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ADA35E-38D1-45B5-9FD2-48B0294FC850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E33B58F-C9D3-4EBB-AF5F-3874B5A27517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593AF06-33B7-4557-908A-C5AA858600B9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3000B4E-A4EC-4F68-9963-C581469FF069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FAA71E-540A-4243-B26A-E57A3E5A8CA3}"/>
              </a:ext>
            </a:extLst>
          </p:cNvPr>
          <p:cNvSpPr txBox="1"/>
          <p:nvPr/>
        </p:nvSpPr>
        <p:spPr>
          <a:xfrm>
            <a:off x="3085077" y="260365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18C3DCB-F13F-4566-B3B8-76F141011B20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2755901" y="2720320"/>
            <a:ext cx="329176" cy="1413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8029656-61B3-403D-BCB8-E898E537CDD3}"/>
              </a:ext>
            </a:extLst>
          </p:cNvPr>
          <p:cNvSpPr txBox="1"/>
          <p:nvPr/>
        </p:nvSpPr>
        <p:spPr>
          <a:xfrm>
            <a:off x="3085076" y="288180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487A545-B411-4B13-BB70-393ABA85065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1285" y="3012611"/>
            <a:ext cx="203791" cy="70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A88B98-ECA2-4314-81B9-63A38B351A99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6FF5843C-A746-40F6-86F3-33F854401FC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6B0685A-4344-4F2E-A561-A4130ACAFC85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C155C3F6-0CEB-4AFA-B25F-A32A9F168827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346742" y="2237807"/>
            <a:ext cx="546210" cy="19532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D14147C-5A91-42FE-B55E-C24ABB0F4155}"/>
              </a:ext>
            </a:extLst>
          </p:cNvPr>
          <p:cNvSpPr txBox="1"/>
          <p:nvPr/>
        </p:nvSpPr>
        <p:spPr>
          <a:xfrm>
            <a:off x="119503" y="250481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4074A45-E7CF-46E8-8941-1C13AC4729AA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44821" y="2428595"/>
            <a:ext cx="448929" cy="2070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A19E8349-7413-406D-8215-0869E8B6E37D}"/>
              </a:ext>
            </a:extLst>
          </p:cNvPr>
          <p:cNvSpPr txBox="1"/>
          <p:nvPr/>
        </p:nvSpPr>
        <p:spPr>
          <a:xfrm>
            <a:off x="119503" y="3653271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1310E04F-A69A-4018-8B07-0AA357C8896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44821" y="3784076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461E1C73-D815-4FC8-B79B-FE9143A3A0F5}"/>
              </a:ext>
            </a:extLst>
          </p:cNvPr>
          <p:cNvSpPr txBox="1"/>
          <p:nvPr/>
        </p:nvSpPr>
        <p:spPr>
          <a:xfrm>
            <a:off x="46022" y="3321247"/>
            <a:ext cx="369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0427E2B-EADC-4CB9-A0BF-8323DBA0511A}"/>
              </a:ext>
            </a:extLst>
          </p:cNvPr>
          <p:cNvSpPr txBox="1"/>
          <p:nvPr/>
        </p:nvSpPr>
        <p:spPr>
          <a:xfrm>
            <a:off x="3018913" y="3225944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53B01A95-30A6-46A7-B732-AEAE8D54DFAB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2381251" y="3320161"/>
            <a:ext cx="637662" cy="365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FF46C261-6E41-43EA-84F8-CBA3BD2FA7D6}"/>
              </a:ext>
            </a:extLst>
          </p:cNvPr>
          <p:cNvSpPr txBox="1"/>
          <p:nvPr/>
        </p:nvSpPr>
        <p:spPr>
          <a:xfrm>
            <a:off x="3015839" y="19898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C792775-B45A-4E0E-A223-1F5C71B4F4EE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755901" y="2120614"/>
            <a:ext cx="259938" cy="6371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4144162-11F7-49F0-BC39-7983ADC42F42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2C6FCCE7-291D-4BCF-8BD2-EB73CAE996A0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4DD2E17-922F-45E3-96D9-2A196CB3F042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C1874964-AD91-4959-AC2A-32EADD723A0C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4495" y="4442645"/>
            <a:ext cx="372609" cy="3149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7C55D28-2E69-4302-B0D3-AFF0AB4D2FCC}"/>
              </a:ext>
            </a:extLst>
          </p:cNvPr>
          <p:cNvSpPr txBox="1"/>
          <p:nvPr/>
        </p:nvSpPr>
        <p:spPr>
          <a:xfrm>
            <a:off x="3018913" y="418992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F317FE02-0F38-44D9-9CB8-19E596241818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2677422" y="4320727"/>
            <a:ext cx="341491" cy="226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8397C26-D5CA-4995-9401-9A778772B095}"/>
              </a:ext>
            </a:extLst>
          </p:cNvPr>
          <p:cNvSpPr txBox="1"/>
          <p:nvPr/>
        </p:nvSpPr>
        <p:spPr>
          <a:xfrm>
            <a:off x="64010" y="475971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BE4852DC-C034-4A57-8602-DA938F7A53E6}"/>
              </a:ext>
            </a:extLst>
          </p:cNvPr>
          <p:cNvCxnSpPr>
            <a:cxnSpLocks/>
            <a:stCxn id="78" idx="3"/>
            <a:endCxn id="56" idx="1"/>
          </p:cNvCxnSpPr>
          <p:nvPr/>
        </p:nvCxnSpPr>
        <p:spPr>
          <a:xfrm flipV="1">
            <a:off x="445424" y="4550367"/>
            <a:ext cx="914925" cy="34015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E5784586-C903-47A9-BE72-8797F7A6F237}"/>
              </a:ext>
            </a:extLst>
          </p:cNvPr>
          <p:cNvSpPr txBox="1"/>
          <p:nvPr/>
        </p:nvSpPr>
        <p:spPr>
          <a:xfrm>
            <a:off x="3018913" y="4602083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081A2D4C-B83D-49F5-8CBA-21DD2B74BAF1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1970687" y="4732888"/>
            <a:ext cx="1048226" cy="2682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2357D052-79C5-45AE-ADFE-50081028AE39}"/>
              </a:ext>
            </a:extLst>
          </p:cNvPr>
          <p:cNvSpPr txBox="1"/>
          <p:nvPr/>
        </p:nvSpPr>
        <p:spPr>
          <a:xfrm>
            <a:off x="3018913" y="2315136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F9BEB70F-AC63-47C8-9003-E042A62A277D}"/>
              </a:ext>
            </a:extLst>
          </p:cNvPr>
          <p:cNvCxnSpPr>
            <a:cxnSpLocks/>
            <a:stCxn id="93" idx="1"/>
          </p:cNvCxnSpPr>
          <p:nvPr/>
        </p:nvCxnSpPr>
        <p:spPr>
          <a:xfrm flipH="1" flipV="1">
            <a:off x="2120901" y="2249253"/>
            <a:ext cx="898012" cy="1966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D1B8F13-B6FA-4EC9-B2D0-30732E0A3420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415419" y="3313986"/>
            <a:ext cx="421685" cy="13806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5D1307C-A3A2-477A-AB36-96DE806BB507}"/>
              </a:ext>
            </a:extLst>
          </p:cNvPr>
          <p:cNvSpPr txBox="1"/>
          <p:nvPr/>
        </p:nvSpPr>
        <p:spPr>
          <a:xfrm>
            <a:off x="3027265" y="362077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54E0AE34-4F25-4073-B129-6F29BC8D7CFE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2389603" y="3714990"/>
            <a:ext cx="637662" cy="365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</a:t>
            </a:r>
            <a:r>
              <a:rPr kumimoji="1" lang="en-US" altLang="ja-JP" sz="1400" b="1" dirty="0">
                <a:latin typeface="+mj-ea"/>
                <a:ea typeface="+mj-ea"/>
              </a:rPr>
              <a:t>ga110 </a:t>
            </a:r>
            <a:r>
              <a:rPr kumimoji="1" lang="ja-JP" altLang="en-US" sz="1400" b="1" dirty="0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 dirty="0">
                <a:latin typeface="+mj-ea"/>
                <a:ea typeface="+mj-ea"/>
              </a:rPr>
              <a:t>無料ガチャ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graphicFrame>
        <p:nvGraphicFramePr>
          <p:cNvPr id="26" name="表 69">
            <a:extLst>
              <a:ext uri="{FF2B5EF4-FFF2-40B4-BE49-F238E27FC236}">
                <a16:creationId xmlns:a16="http://schemas.microsoft.com/office/drawing/2014/main" id="{B482ECD9-6549-410D-8F53-00A61AC7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94124"/>
              </p:ext>
            </p:extLst>
          </p:nvPr>
        </p:nvGraphicFramePr>
        <p:xfrm>
          <a:off x="3632310" y="855769"/>
          <a:ext cx="5112602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所持チケット、有償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煽り文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8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無料テキスト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latin typeface="+mn-ea"/>
                        </a:rPr>
                        <a:t>無料で引けるときは「</a:t>
                      </a:r>
                      <a:r>
                        <a:rPr lang="en-US" altLang="ja-JP" sz="900" dirty="0">
                          <a:latin typeface="+mn-ea"/>
                        </a:rPr>
                        <a:t>1</a:t>
                      </a:r>
                      <a:r>
                        <a:rPr lang="ja-JP" altLang="en-US" sz="900" dirty="0">
                          <a:latin typeface="+mn-ea"/>
                        </a:rPr>
                        <a:t>回無料」</a:t>
                      </a:r>
                      <a:endParaRPr lang="en-US" altLang="ja-JP" sz="9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latin typeface="+mn-ea"/>
                        </a:rPr>
                        <a:t>無料で引いた後は「無料ガチャまで</a:t>
                      </a:r>
                      <a:r>
                        <a:rPr lang="en-US" altLang="ja-JP" sz="900" dirty="0" err="1">
                          <a:latin typeface="+mn-ea"/>
                        </a:rPr>
                        <a:t>hh:mm</a:t>
                      </a:r>
                      <a:r>
                        <a:rPr lang="ja-JP" altLang="en-US" sz="900" dirty="0">
                          <a:latin typeface="+mn-ea"/>
                        </a:rPr>
                        <a:t>」と表示させる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08885"/>
                  </a:ext>
                </a:extLst>
              </a:tr>
            </a:tbl>
          </a:graphicData>
        </a:graphic>
      </p:graphicFrame>
      <p:pic>
        <p:nvPicPr>
          <p:cNvPr id="44" name="図 43" descr="スクリーンショット, 写真, コンピュータ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20B7DE5A-D1F2-43B8-9CDB-6B5EEBC1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0" y="979407"/>
            <a:ext cx="2521366" cy="4467805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E119493-6BC6-4440-A6F5-B37786716E1F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8B0B819E-FCC0-4453-86E3-6236C319C177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5CDD503-0FD9-4488-B8BD-E2ECB68BB752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E2AD540-0F8A-4F8D-81B0-DB259FDFCA2B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48FA695-89B7-4D14-AAE1-CE07BB4994D1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589BF95-8D6D-4225-8B06-AFE1B6A961C2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75220A2-4AA4-4EB8-B66D-EC56C1B17C79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7D027F3-A0C1-451C-8272-574E8B596893}"/>
              </a:ext>
            </a:extLst>
          </p:cNvPr>
          <p:cNvSpPr txBox="1"/>
          <p:nvPr/>
        </p:nvSpPr>
        <p:spPr>
          <a:xfrm>
            <a:off x="64010" y="4863841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BC9B6877-5A7A-48FF-85D8-300A68C90C68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445424" y="4847719"/>
            <a:ext cx="583255" cy="146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423E8D29-212A-439D-AA58-CC19625863B2}"/>
              </a:ext>
            </a:extLst>
          </p:cNvPr>
          <p:cNvCxnSpPr>
            <a:cxnSpLocks/>
          </p:cNvCxnSpPr>
          <p:nvPr/>
        </p:nvCxnSpPr>
        <p:spPr>
          <a:xfrm flipH="1">
            <a:off x="2486025" y="4878827"/>
            <a:ext cx="532888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8DF6C0A-AEF3-4D15-BDC4-449DD43A7D6A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6843244B-6537-42AB-B875-E9223D62D3AD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4D3E517-AEF2-43F5-A694-22BE675F71A9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AB346DAB-48C1-4270-8FE8-2B1AE0AC809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346742" y="2237807"/>
            <a:ext cx="546210" cy="19532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9A8C92B-B01B-4EA1-AABB-85D090C9A3C5}"/>
              </a:ext>
            </a:extLst>
          </p:cNvPr>
          <p:cNvSpPr txBox="1"/>
          <p:nvPr/>
        </p:nvSpPr>
        <p:spPr>
          <a:xfrm>
            <a:off x="119503" y="250481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F424838-D8FA-4BE4-9E91-E911609CE415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44821" y="2428595"/>
            <a:ext cx="448929" cy="2070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FF65C58-442C-499C-9F1B-E714C7AA3D33}"/>
              </a:ext>
            </a:extLst>
          </p:cNvPr>
          <p:cNvSpPr txBox="1"/>
          <p:nvPr/>
        </p:nvSpPr>
        <p:spPr>
          <a:xfrm>
            <a:off x="119503" y="3653271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0496EB2E-2251-4610-856A-51E5C9EAB603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44821" y="3784076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4EC677C2-C641-4D83-8F38-F31EA3B9C663}"/>
              </a:ext>
            </a:extLst>
          </p:cNvPr>
          <p:cNvCxnSpPr>
            <a:cxnSpLocks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4BA1352A-E865-407E-85BB-F1890126DAA4}"/>
              </a:ext>
            </a:extLst>
          </p:cNvPr>
          <p:cNvCxnSpPr>
            <a:cxnSpLocks/>
          </p:cNvCxnSpPr>
          <p:nvPr/>
        </p:nvCxnSpPr>
        <p:spPr>
          <a:xfrm flipV="1">
            <a:off x="464495" y="4442645"/>
            <a:ext cx="372609" cy="3149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CCDE595-CC5D-42EB-912B-591B2B5528D7}"/>
              </a:ext>
            </a:extLst>
          </p:cNvPr>
          <p:cNvCxnSpPr>
            <a:cxnSpLocks/>
          </p:cNvCxnSpPr>
          <p:nvPr/>
        </p:nvCxnSpPr>
        <p:spPr>
          <a:xfrm flipV="1">
            <a:off x="415419" y="3313986"/>
            <a:ext cx="421685" cy="13806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BC25E1E0-A34C-470D-8255-9425FAC384E8}"/>
              </a:ext>
            </a:extLst>
          </p:cNvPr>
          <p:cNvSpPr txBox="1"/>
          <p:nvPr/>
        </p:nvSpPr>
        <p:spPr>
          <a:xfrm>
            <a:off x="3085077" y="260365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3805E0F-68A7-4305-8229-4DF7680EBD7C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2755901" y="2720320"/>
            <a:ext cx="329176" cy="1413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66733E05-E786-44FF-A25A-3856CE78DEA3}"/>
              </a:ext>
            </a:extLst>
          </p:cNvPr>
          <p:cNvSpPr txBox="1"/>
          <p:nvPr/>
        </p:nvSpPr>
        <p:spPr>
          <a:xfrm>
            <a:off x="3085076" y="288180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3E8625B5-A008-4EE0-8DA4-C947E1699007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881285" y="3012611"/>
            <a:ext cx="203791" cy="70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4A661A3-8208-4CC0-954D-270DAC175AD8}"/>
              </a:ext>
            </a:extLst>
          </p:cNvPr>
          <p:cNvCxnSpPr>
            <a:cxnSpLocks/>
          </p:cNvCxnSpPr>
          <p:nvPr/>
        </p:nvCxnSpPr>
        <p:spPr>
          <a:xfrm flipH="1" flipV="1">
            <a:off x="2381251" y="3320161"/>
            <a:ext cx="637662" cy="365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A76961F-353C-440E-AA2A-6E8207FD5FDA}"/>
              </a:ext>
            </a:extLst>
          </p:cNvPr>
          <p:cNvSpPr txBox="1"/>
          <p:nvPr/>
        </p:nvSpPr>
        <p:spPr>
          <a:xfrm>
            <a:off x="3015839" y="19898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B942BD2-8A5D-4AC1-93CF-73C04FC74AE9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2755901" y="2120614"/>
            <a:ext cx="259938" cy="6371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59F8C3D4-CF9A-432A-978C-13308D051FAA}"/>
              </a:ext>
            </a:extLst>
          </p:cNvPr>
          <p:cNvCxnSpPr>
            <a:cxnSpLocks/>
          </p:cNvCxnSpPr>
          <p:nvPr/>
        </p:nvCxnSpPr>
        <p:spPr>
          <a:xfrm flipH="1" flipV="1">
            <a:off x="2120901" y="2249253"/>
            <a:ext cx="898012" cy="19668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A7B25CD-2C91-4478-8FB9-B88C3B0D16F3}"/>
              </a:ext>
            </a:extLst>
          </p:cNvPr>
          <p:cNvCxnSpPr>
            <a:cxnSpLocks/>
          </p:cNvCxnSpPr>
          <p:nvPr/>
        </p:nvCxnSpPr>
        <p:spPr>
          <a:xfrm flipH="1" flipV="1">
            <a:off x="2389603" y="3714990"/>
            <a:ext cx="637662" cy="365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5B7E97F-2664-44CC-AE81-41C85FC068BD}"/>
              </a:ext>
            </a:extLst>
          </p:cNvPr>
          <p:cNvSpPr txBox="1"/>
          <p:nvPr/>
        </p:nvSpPr>
        <p:spPr>
          <a:xfrm>
            <a:off x="3018913" y="474802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5E6B16F-2203-4632-8A68-DF47F0715147}"/>
              </a:ext>
            </a:extLst>
          </p:cNvPr>
          <p:cNvSpPr txBox="1"/>
          <p:nvPr/>
        </p:nvSpPr>
        <p:spPr>
          <a:xfrm>
            <a:off x="3018913" y="3225944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A2A91EF-719A-4FAA-AB29-1591BA92B2D1}"/>
              </a:ext>
            </a:extLst>
          </p:cNvPr>
          <p:cNvSpPr txBox="1"/>
          <p:nvPr/>
        </p:nvSpPr>
        <p:spPr>
          <a:xfrm>
            <a:off x="3027265" y="362077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93" name="テキスト ボックス 5">
            <a:extLst>
              <a:ext uri="{FF2B5EF4-FFF2-40B4-BE49-F238E27FC236}">
                <a16:creationId xmlns:a16="http://schemas.microsoft.com/office/drawing/2014/main" id="{D0A38CB5-6656-4491-81C4-31E7D02D9177}"/>
              </a:ext>
            </a:extLst>
          </p:cNvPr>
          <p:cNvSpPr txBox="1"/>
          <p:nvPr/>
        </p:nvSpPr>
        <p:spPr>
          <a:xfrm>
            <a:off x="793750" y="4548371"/>
            <a:ext cx="832279" cy="1692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5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無料ガチャまで</a:t>
            </a:r>
            <a:r>
              <a:rPr kumimoji="1" lang="en-US" altLang="ja-JP" sz="5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23:59</a:t>
            </a:r>
            <a:endParaRPr kumimoji="1" lang="ja-JP" altLang="en-US" sz="5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9" name="テキスト ボックス 5">
            <a:extLst>
              <a:ext uri="{FF2B5EF4-FFF2-40B4-BE49-F238E27FC236}">
                <a16:creationId xmlns:a16="http://schemas.microsoft.com/office/drawing/2014/main" id="{CDDD88E3-5860-45E7-A0DB-35F515C21F31}"/>
              </a:ext>
            </a:extLst>
          </p:cNvPr>
          <p:cNvSpPr txBox="1"/>
          <p:nvPr/>
        </p:nvSpPr>
        <p:spPr>
          <a:xfrm>
            <a:off x="2029272" y="4554895"/>
            <a:ext cx="420308" cy="1692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5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5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回無料</a:t>
            </a: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2DD41521-963C-4B13-914E-E1C5EBE9D295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2449580" y="4492579"/>
            <a:ext cx="569334" cy="1469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BFD84972-AC9B-4C02-81DD-21A0B7647328}"/>
              </a:ext>
            </a:extLst>
          </p:cNvPr>
          <p:cNvSpPr txBox="1"/>
          <p:nvPr/>
        </p:nvSpPr>
        <p:spPr>
          <a:xfrm>
            <a:off x="3018913" y="4361774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19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BD22AD9-1EC1-47CA-9321-8749D2F8DE74}"/>
              </a:ext>
            </a:extLst>
          </p:cNvPr>
          <p:cNvSpPr txBox="1"/>
          <p:nvPr/>
        </p:nvSpPr>
        <p:spPr>
          <a:xfrm>
            <a:off x="46022" y="3321247"/>
            <a:ext cx="369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1D2611B-9DD7-4062-991A-429B3FAC5E5E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05FC2375-0C4B-4C1A-99A1-361EF0C5E8EF}"/>
              </a:ext>
            </a:extLst>
          </p:cNvPr>
          <p:cNvSpPr txBox="1"/>
          <p:nvPr/>
        </p:nvSpPr>
        <p:spPr>
          <a:xfrm>
            <a:off x="3018913" y="2315136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C451453-479F-448C-95D3-2464E32BC36D}"/>
              </a:ext>
            </a:extLst>
          </p:cNvPr>
          <p:cNvSpPr/>
          <p:nvPr/>
        </p:nvSpPr>
        <p:spPr>
          <a:xfrm>
            <a:off x="2029272" y="4335719"/>
            <a:ext cx="852013" cy="189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ga110b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b="1">
                <a:latin typeface="メイリオ"/>
                <a:ea typeface="メイリオ"/>
              </a:rPr>
              <a:t>ストーリー確認用シナリオ</a:t>
            </a:r>
            <a:endParaRPr lang="en-US" altLang="ja-JP" sz="900" b="1">
              <a:latin typeface="メイリオ"/>
              <a:ea typeface="メイリオ"/>
            </a:endParaRPr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正規の</a:t>
            </a:r>
            <a:r>
              <a:rPr lang="en-US" altLang="ja-JP" sz="900">
                <a:latin typeface="メイリオ"/>
                <a:ea typeface="メイリオ"/>
              </a:rPr>
              <a:t>TR</a:t>
            </a:r>
            <a:r>
              <a:rPr lang="ja-JP" altLang="en-US" sz="900">
                <a:latin typeface="メイリオ"/>
                <a:ea typeface="メイリオ"/>
              </a:rPr>
              <a:t>ストーリーを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途中で終わらせる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r>
              <a:rPr lang="en-US" altLang="ja-JP" sz="9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900">
                <a:latin typeface="メイリオ"/>
                <a:ea typeface="メイリオ"/>
              </a:rPr>
              <a:t>フラグで管理</a:t>
            </a:r>
            <a:endParaRPr lang="en-US" altLang="ja-JP" sz="900">
              <a:latin typeface="メイリオ"/>
              <a:ea typeface="メイリオ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403308" y="4945851"/>
            <a:ext cx="19202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b="1">
                <a:latin typeface="メイリオ"/>
                <a:ea typeface="メイリオ"/>
              </a:rPr>
              <a:t>確認終了専用シナリオ画面</a:t>
            </a:r>
            <a:endParaRPr lang="ja-JP" altLang="en-US" b="1"/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シナリオとして組み込む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endParaRPr lang="en-US" altLang="ja-JP" sz="900">
              <a:latin typeface="メイリオ"/>
              <a:ea typeface="メイリオ"/>
            </a:endParaRPr>
          </a:p>
          <a:p>
            <a:pPr algn="ctr"/>
            <a:endParaRPr lang="en-US" altLang="ja-JP" sz="900">
              <a:latin typeface="メイリオ"/>
              <a:ea typeface="メイリオ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24" idx="0"/>
            <a:endCxn id="51" idx="0"/>
          </p:cNvCxnSpPr>
          <p:nvPr/>
        </p:nvCxnSpPr>
        <p:spPr>
          <a:xfrm rot="16200000" flipH="1" flipV="1">
            <a:off x="4347801" y="-1466246"/>
            <a:ext cx="528" cy="6039624"/>
          </a:xfrm>
          <a:prstGeom prst="bentConnector3">
            <a:avLst>
              <a:gd name="adj1" fmla="val -432954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7076500" y="133881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AA8863-D73A-48AA-BC50-ABBB68F908E5}"/>
              </a:ext>
            </a:extLst>
          </p:cNvPr>
          <p:cNvSpPr/>
          <p:nvPr/>
        </p:nvSpPr>
        <p:spPr>
          <a:xfrm>
            <a:off x="6407144" y="1553302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ADV終了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メイリオ"/>
              <a:ea typeface="メイリオ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308AE1B-5D1F-4798-BB19-3B415F821F2E}"/>
              </a:ext>
            </a:extLst>
          </p:cNvPr>
          <p:cNvCxnSpPr>
            <a:cxnSpLocks/>
            <a:stCxn id="49" idx="3"/>
            <a:endCxn id="24" idx="1"/>
          </p:cNvCxnSpPr>
          <p:nvPr/>
        </p:nvCxnSpPr>
        <p:spPr>
          <a:xfrm>
            <a:off x="5212269" y="3228863"/>
            <a:ext cx="1194875" cy="102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ga120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1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ga120a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39FD731-A1C1-4B66-A18D-1F99F4FAD0A7}"/>
              </a:ext>
            </a:extLst>
          </p:cNvPr>
          <p:cNvSpPr/>
          <p:nvPr/>
        </p:nvSpPr>
        <p:spPr>
          <a:xfrm>
            <a:off x="479597" y="1134656"/>
            <a:ext cx="2587059" cy="453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C2CB832-D5BB-4F62-BBA2-6EA80F0BA62A}"/>
              </a:ext>
            </a:extLst>
          </p:cNvPr>
          <p:cNvSpPr/>
          <p:nvPr/>
        </p:nvSpPr>
        <p:spPr>
          <a:xfrm>
            <a:off x="810466" y="1771572"/>
            <a:ext cx="1925319" cy="282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>
                <a:latin typeface="+mj-ea"/>
                <a:ea typeface="+mj-ea"/>
              </a:rPr>
              <a:t>カード</a:t>
            </a:r>
            <a:endParaRPr kumimoji="1" lang="en-US" altLang="ja-JP" sz="1400">
              <a:latin typeface="+mj-ea"/>
              <a:ea typeface="+mj-ea"/>
            </a:endParaRPr>
          </a:p>
          <a:p>
            <a:pPr algn="ctr"/>
            <a:r>
              <a:rPr kumimoji="1" lang="ja-JP" altLang="en-US" sz="1400">
                <a:latin typeface="+mj-ea"/>
                <a:ea typeface="+mj-ea"/>
              </a:rPr>
              <a:t>イラスト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3886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ga140 </a:t>
            </a:r>
            <a:r>
              <a:rPr kumimoji="1" lang="ja-JP" altLang="en-US" sz="1400" b="1">
                <a:latin typeface="+mn-ea"/>
              </a:rPr>
              <a:t>獲得カード表示画面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05156"/>
              </p:ext>
            </p:extLst>
          </p:nvPr>
        </p:nvGraphicFramePr>
        <p:xfrm>
          <a:off x="3912577" y="1043205"/>
          <a:ext cx="5112601" cy="508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獲得したカードのイラストを表示させる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73410" y="2568919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05205" y="2851694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79686" y="2012483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11481" y="2261922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396984" y="1381311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73410" y="1630224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472015" y="4727322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703810" y="4948551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472015" y="5758565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703810" y="5979794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20" name="テキスト ボックス 1">
            <a:extLst>
              <a:ext uri="{FF2B5EF4-FFF2-40B4-BE49-F238E27FC236}">
                <a16:creationId xmlns:a16="http://schemas.microsoft.com/office/drawing/2014/main" id="{566C4987-CA5F-4D4A-89A6-68A2CE5329E2}"/>
              </a:ext>
            </a:extLst>
          </p:cNvPr>
          <p:cNvSpPr txBox="1"/>
          <p:nvPr/>
        </p:nvSpPr>
        <p:spPr>
          <a:xfrm>
            <a:off x="849875" y="3467713"/>
            <a:ext cx="51859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sz="1200" b="1">
                <a:ea typeface="+mn-lt"/>
                <a:cs typeface="+mn-lt"/>
              </a:rPr>
              <a:t>想定イベント</a:t>
            </a:r>
            <a:endParaRPr lang="ja-JP" sz="1200">
              <a:ea typeface="+mn-lt"/>
              <a:cs typeface="+mn-lt"/>
            </a:endParaRPr>
          </a:p>
          <a:p>
            <a:r>
              <a:rPr lang="ja-JP" sz="1000">
                <a:ea typeface="+mn-lt"/>
                <a:cs typeface="+mn-lt"/>
              </a:rPr>
              <a:t>属性×5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キャラ×数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〇〇記念ガチャ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└DL数、キャラ実装、新章(新ストーリー開放)、特殊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※特殊は今後の展開によるが生放送やTwitterキャンペーンなどを想定。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コラボガチャ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ga150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C6D93F-693D-48AB-B345-F710497F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608789-E9B8-4834-A3EA-FEE4472A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B167C2-CB64-488B-A24C-E9B1F12AE1B2}"/>
              </a:ext>
            </a:extLst>
          </p:cNvPr>
          <p:cNvSpPr txBox="1"/>
          <p:nvPr/>
        </p:nvSpPr>
        <p:spPr>
          <a:xfrm>
            <a:off x="415419" y="538799"/>
            <a:ext cx="39549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</a:t>
            </a:r>
            <a:r>
              <a:rPr kumimoji="1" lang="en-US" altLang="ja-JP" sz="1400" b="1" dirty="0">
                <a:latin typeface="+mn-ea"/>
              </a:rPr>
              <a:t> ga110 </a:t>
            </a:r>
            <a:r>
              <a:rPr kumimoji="1" lang="ja-JP" altLang="en-US" sz="1400" b="1" dirty="0">
                <a:latin typeface="+mn-ea"/>
              </a:rPr>
              <a:t>表示カードの切り替え演出について</a:t>
            </a:r>
            <a:endParaRPr kumimoji="1" lang="en-US" altLang="ja-JP" sz="1400" b="1" dirty="0">
              <a:latin typeface="+mn-ea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0000000-0008-0000-0300-000035000000}"/>
              </a:ext>
            </a:extLst>
          </p:cNvPr>
          <p:cNvSpPr/>
          <p:nvPr/>
        </p:nvSpPr>
        <p:spPr>
          <a:xfrm>
            <a:off x="479104" y="1584874"/>
            <a:ext cx="2465935" cy="2210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ja-JP" sz="900" dirty="0">
              <a:solidFill>
                <a:schemeClr val="tx1"/>
              </a:solidFill>
            </a:endParaRPr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11CE5999-D3C5-488B-8736-32D4ADA9C9AF}"/>
              </a:ext>
            </a:extLst>
          </p:cNvPr>
          <p:cNvSpPr/>
          <p:nvPr/>
        </p:nvSpPr>
        <p:spPr>
          <a:xfrm>
            <a:off x="3420383" y="1594139"/>
            <a:ext cx="2465935" cy="2210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ja-JP" sz="900">
              <a:solidFill>
                <a:schemeClr val="tx1"/>
              </a:solidFill>
            </a:endParaRPr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A9D0AC4-919F-4760-9D6B-7C6EB6B657DC}"/>
              </a:ext>
            </a:extLst>
          </p:cNvPr>
          <p:cNvSpPr/>
          <p:nvPr/>
        </p:nvSpPr>
        <p:spPr>
          <a:xfrm>
            <a:off x="407165" y="3891287"/>
            <a:ext cx="2537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白画面から切り替わって背景のみが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表示される。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latin typeface="メイリオ" panose="020B0604030504040204" pitchFamily="50" charset="-128"/>
              </a:rPr>
              <a:t>参考：ワールドフリッパー</a:t>
            </a:r>
            <a:endParaRPr lang="en-US" altLang="ja-JP" sz="1000" dirty="0">
              <a:latin typeface="メイリオ" panose="020B0604030504040204" pitchFamily="50" charset="-128"/>
            </a:endParaRPr>
          </a:p>
          <a:p>
            <a:r>
              <a:rPr lang="en-US" altLang="ja-JP" sz="1000" dirty="0">
                <a:latin typeface="メイリオ" panose="020B0604030504040204" pitchFamily="50" charset="-128"/>
              </a:rPr>
              <a:t>https://youtu.be/Jl4v1vrGNKE?t=295</a:t>
            </a:r>
            <a:endParaRPr lang="ja-JP" altLang="en-US" sz="1000" dirty="0">
              <a:latin typeface="メイリオ" panose="020B0604030504040204" pitchFamily="50" charset="-128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BAD12921-2529-47C8-A954-BE58A8B452E2}"/>
              </a:ext>
            </a:extLst>
          </p:cNvPr>
          <p:cNvSpPr/>
          <p:nvPr/>
        </p:nvSpPr>
        <p:spPr>
          <a:xfrm>
            <a:off x="3318690" y="3899398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dirty="0">
                <a:latin typeface="メイリオ" panose="020B0604030504040204" pitchFamily="50" charset="-128"/>
              </a:rPr>
              <a:t>枠の外から表示物が</a:t>
            </a:r>
            <a:r>
              <a:rPr lang="en-US" altLang="ja-JP" sz="1000" dirty="0">
                <a:latin typeface="メイリオ" panose="020B0604030504040204" pitchFamily="50" charset="-128"/>
              </a:rPr>
              <a:t>IN</a:t>
            </a:r>
            <a:r>
              <a:rPr lang="ja-JP" altLang="en-US" sz="1000" dirty="0">
                <a:latin typeface="メイリオ" panose="020B0604030504040204" pitchFamily="50" charset="-128"/>
              </a:rPr>
              <a:t>してくる。</a:t>
            </a:r>
            <a:endParaRPr lang="en-US" altLang="ja-JP" sz="1000" dirty="0">
              <a:latin typeface="メイリオ" panose="020B0604030504040204" pitchFamily="50" charset="-128"/>
            </a:endParaRPr>
          </a:p>
          <a:p>
            <a:r>
              <a:rPr lang="en-US" altLang="ja-JP" sz="1000" dirty="0">
                <a:latin typeface="メイリオ" panose="020B0604030504040204" pitchFamily="50" charset="-128"/>
              </a:rPr>
              <a:t>※3D</a:t>
            </a:r>
            <a:r>
              <a:rPr lang="ja-JP" altLang="en-US" sz="1000" dirty="0">
                <a:latin typeface="メイリオ" panose="020B0604030504040204" pitchFamily="50" charset="-128"/>
              </a:rPr>
              <a:t>キャラは重くて同時に表示できない？</a:t>
            </a:r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4DEB9F69-5845-4B07-886D-B6C4DDE11689}"/>
              </a:ext>
            </a:extLst>
          </p:cNvPr>
          <p:cNvSpPr/>
          <p:nvPr/>
        </p:nvSpPr>
        <p:spPr>
          <a:xfrm>
            <a:off x="6274337" y="3845120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 dirty="0">
                <a:latin typeface="メイリオ" panose="020B0604030504040204" pitchFamily="50" charset="-128"/>
              </a:rPr>
              <a:t>既定の位置についたらボタンと煽りを表示</a:t>
            </a:r>
            <a:endParaRPr lang="en-US" altLang="ja-JP" sz="1000" dirty="0">
              <a:latin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</a:endParaRPr>
          </a:p>
        </p:txBody>
      </p:sp>
      <p:sp>
        <p:nvSpPr>
          <p:cNvPr id="321" name="矢印: 右 320">
            <a:extLst>
              <a:ext uri="{FF2B5EF4-FFF2-40B4-BE49-F238E27FC236}">
                <a16:creationId xmlns:a16="http://schemas.microsoft.com/office/drawing/2014/main" id="{BC111FCD-5B85-4F00-862A-23C48CD7D501}"/>
              </a:ext>
            </a:extLst>
          </p:cNvPr>
          <p:cNvSpPr/>
          <p:nvPr/>
        </p:nvSpPr>
        <p:spPr>
          <a:xfrm>
            <a:off x="187032" y="934420"/>
            <a:ext cx="8829588" cy="420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0AC6CC8-A19D-44F4-A798-81B80C21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" b="831"/>
          <a:stretch/>
        </p:blipFill>
        <p:spPr>
          <a:xfrm>
            <a:off x="6361662" y="1584874"/>
            <a:ext cx="2446581" cy="2210823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2A0F7EA6-996F-49A1-8EDA-802663C8E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" b="74470" l="0" r="18068">
                        <a14:foregroundMark x1="6901" y1="2007" x2="3074" y2="3233"/>
                        <a14:foregroundMark x1="6713" y1="2118" x2="5646" y2="2453"/>
                        <a14:foregroundMark x1="7089" y1="446" x2="8469" y2="3010"/>
                        <a14:foregroundMark x1="7779" y1="223" x2="7528" y2="5351"/>
                        <a14:foregroundMark x1="2509" y1="15719" x2="125" y2="23300"/>
                        <a14:foregroundMark x1="2196" y1="14158" x2="0" y2="22074"/>
                        <a14:foregroundMark x1="1004" y1="18506" x2="1004" y2="27871"/>
                        <a14:foregroundMark x1="2760" y1="31550" x2="4015" y2="41137"/>
                        <a14:foregroundMark x1="4015" y1="41137" x2="4642" y2="42921"/>
                        <a14:foregroundMark x1="7465" y1="43924" x2="7465" y2="47826"/>
                        <a14:foregroundMark x1="6023" y1="46377" x2="9975" y2="47380"/>
                        <a14:foregroundMark x1="4580" y1="47269" x2="7340" y2="47380"/>
                        <a14:foregroundMark x1="3262" y1="48606" x2="9598" y2="49944"/>
                        <a14:foregroundMark x1="2949" y1="49275" x2="10477" y2="49833"/>
                        <a14:foregroundMark x1="1568" y1="50167" x2="7465" y2="49721"/>
                        <a14:foregroundMark x1="7465" y1="49721" x2="7654" y2="49721"/>
                        <a14:foregroundMark x1="16186" y1="27982" x2="18068" y2="33668"/>
                        <a14:foregroundMark x1="7779" y1="74470" x2="9222" y2="49275"/>
                        <a14:backgroundMark x1="10853" y1="15162" x2="10853" y2="15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81061" b="26350"/>
          <a:stretch/>
        </p:blipFill>
        <p:spPr>
          <a:xfrm>
            <a:off x="5146284" y="1547296"/>
            <a:ext cx="1053080" cy="229782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7F1E052-A431-4E20-8E52-291EBB53E10E}"/>
              </a:ext>
            </a:extLst>
          </p:cNvPr>
          <p:cNvGrpSpPr/>
          <p:nvPr/>
        </p:nvGrpSpPr>
        <p:grpSpPr>
          <a:xfrm>
            <a:off x="3128887" y="1485900"/>
            <a:ext cx="1524463" cy="2413498"/>
            <a:chOff x="3128887" y="1485900"/>
            <a:chExt cx="1524463" cy="24134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1D23A47A-FEAE-4931-8550-00924D239398}"/>
                </a:ext>
              </a:extLst>
            </p:cNvPr>
            <p:cNvGrpSpPr/>
            <p:nvPr/>
          </p:nvGrpSpPr>
          <p:grpSpPr>
            <a:xfrm>
              <a:off x="3128887" y="1630873"/>
              <a:ext cx="1524463" cy="2222639"/>
              <a:chOff x="2684938" y="1694850"/>
              <a:chExt cx="1730225" cy="2522636"/>
            </a:xfrm>
          </p:grpSpPr>
          <p:sp>
            <p:nvSpPr>
              <p:cNvPr id="51" name="四角形: 角を丸くする 50">
                <a:extLst>
                  <a:ext uri="{FF2B5EF4-FFF2-40B4-BE49-F238E27FC236}">
                    <a16:creationId xmlns:a16="http://schemas.microsoft.com/office/drawing/2014/main" id="{200BC4F2-C78D-49DC-89E2-475B2272CB34}"/>
                  </a:ext>
                </a:extLst>
              </p:cNvPr>
              <p:cNvSpPr/>
              <p:nvPr/>
            </p:nvSpPr>
            <p:spPr>
              <a:xfrm>
                <a:off x="2854546" y="3534700"/>
                <a:ext cx="1327634" cy="682786"/>
              </a:xfrm>
              <a:prstGeom prst="roundRect">
                <a:avLst>
                  <a:gd name="adj" fmla="val 67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400" b="1"/>
                  <a:t>カード詳細</a:t>
                </a:r>
                <a:endParaRPr kumimoji="1" lang="en-US" altLang="ja-JP" sz="300" b="1"/>
              </a:p>
              <a:p>
                <a:pPr algn="l"/>
                <a:r>
                  <a:rPr kumimoji="1" lang="ja-JP" altLang="en-US" sz="300" b="1"/>
                  <a:t>ＨＰ　　     </a:t>
                </a:r>
                <a:r>
                  <a:rPr kumimoji="1" lang="en-US" altLang="ja-JP" sz="500" b="1"/>
                  <a:t>+</a:t>
                </a:r>
                <a:r>
                  <a:rPr kumimoji="1" lang="ja-JP" altLang="en-US" sz="500" b="1" baseline="0"/>
                  <a:t> </a:t>
                </a:r>
                <a:r>
                  <a:rPr kumimoji="1" lang="en-US" altLang="ja-JP" sz="500" b="1"/>
                  <a:t>9999</a:t>
                </a:r>
                <a:endParaRPr kumimoji="1" lang="en-US" altLang="ja-JP" sz="300" b="1"/>
              </a:p>
              <a:p>
                <a:pPr algn="l"/>
                <a:r>
                  <a:rPr kumimoji="1" lang="ja-JP" altLang="en-US" sz="300" b="1"/>
                  <a:t>攻撃力 　　</a:t>
                </a:r>
                <a:r>
                  <a:rPr kumimoji="1" lang="en-US" altLang="ja-JP" sz="500" b="1"/>
                  <a:t>+ 9999</a:t>
                </a:r>
              </a:p>
              <a:p>
                <a:pPr algn="l"/>
                <a:r>
                  <a:rPr kumimoji="1" lang="ja-JP" altLang="en-US" sz="300" b="1"/>
                  <a:t>防御力　 　</a:t>
                </a:r>
                <a:r>
                  <a:rPr kumimoji="1" lang="en-US" altLang="ja-JP" sz="500" b="1"/>
                  <a:t>+ 9999</a:t>
                </a:r>
                <a:endParaRPr kumimoji="1" lang="en-US" altLang="ja-JP" sz="300" b="1"/>
              </a:p>
              <a:p>
                <a:pPr algn="l"/>
                <a:r>
                  <a:rPr kumimoji="1" lang="ja-JP" altLang="en-US" sz="300" b="1"/>
                  <a:t>スピード 　</a:t>
                </a:r>
                <a:r>
                  <a:rPr kumimoji="1" lang="en-US" altLang="ja-JP" sz="500" b="1"/>
                  <a:t>+ 9999</a:t>
                </a:r>
                <a:endParaRPr kumimoji="1" lang="ja-JP" altLang="en-US" sz="300" b="1"/>
              </a:p>
            </p:txBody>
          </p:sp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2E0E345A-4459-4495-B8C8-0506821291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6" b="31439" l="26800" r="50267">
                            <a14:foregroundMark x1="26800" y1="13499" x2="26800" y2="13499"/>
                            <a14:foregroundMark x1="32933" y1="30373" x2="32933" y2="30373"/>
                            <a14:foregroundMark x1="31467" y1="31439" x2="31467" y2="31439"/>
                            <a14:foregroundMark x1="45467" y1="31439" x2="45467" y2="31439"/>
                            <a14:foregroundMark x1="48933" y1="13854" x2="48933" y2="13854"/>
                            <a14:foregroundMark x1="50267" y1="13499" x2="50267" y2="13499"/>
                            <a14:foregroundMark x1="38533" y1="2842" x2="38533" y2="2842"/>
                            <a14:foregroundMark x1="38533" y1="1776" x2="38533" y2="1776"/>
                          </a14:backgroundRemoval>
                        </a14:imgEffect>
                      </a14:imgLayer>
                    </a14:imgProps>
                  </a:ext>
                </a:extLst>
              </a:blip>
              <a:srcRect l="25800" t="1099" r="49336" b="67447"/>
              <a:stretch/>
            </p:blipFill>
            <p:spPr>
              <a:xfrm>
                <a:off x="2770220" y="1694850"/>
                <a:ext cx="180997" cy="173908"/>
              </a:xfrm>
              <a:prstGeom prst="rect">
                <a:avLst/>
              </a:prstGeom>
            </p:spPr>
          </p:pic>
          <p:pic>
            <p:nvPicPr>
              <p:cNvPr id="53" name="図 52">
                <a:extLst>
                  <a:ext uri="{FF2B5EF4-FFF2-40B4-BE49-F238E27FC236}">
                    <a16:creationId xmlns:a16="http://schemas.microsoft.com/office/drawing/2014/main" id="{3F2E9A44-F08E-4B30-98F3-E972910BD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0021" r="1148"/>
              <a:stretch/>
            </p:blipFill>
            <p:spPr>
              <a:xfrm rot="1377266">
                <a:off x="3294611" y="2265373"/>
                <a:ext cx="736984" cy="1172018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  <p:sp>
            <p:nvSpPr>
              <p:cNvPr id="55" name="楕円 54">
                <a:extLst>
                  <a:ext uri="{FF2B5EF4-FFF2-40B4-BE49-F238E27FC236}">
                    <a16:creationId xmlns:a16="http://schemas.microsoft.com/office/drawing/2014/main" id="{AC4B5E60-B67E-4EEF-9AC3-0E0C1D98A74B}"/>
                  </a:ext>
                </a:extLst>
              </p:cNvPr>
              <p:cNvSpPr/>
              <p:nvPr/>
            </p:nvSpPr>
            <p:spPr>
              <a:xfrm>
                <a:off x="3149250" y="1698412"/>
                <a:ext cx="165082" cy="16904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500" b="1"/>
                  <a:t>迅</a:t>
                </a:r>
                <a:endParaRPr kumimoji="1" lang="ja-JP" altLang="en-US" sz="600" b="1"/>
              </a:p>
            </p:txBody>
          </p:sp>
          <p:sp>
            <p:nvSpPr>
              <p:cNvPr id="56" name="テキスト ボックス 616">
                <a:extLst>
                  <a:ext uri="{FF2B5EF4-FFF2-40B4-BE49-F238E27FC236}">
                    <a16:creationId xmlns:a16="http://schemas.microsoft.com/office/drawing/2014/main" id="{06AEABD8-1CEC-4C13-86B8-BF5105BF92B0}"/>
                  </a:ext>
                </a:extLst>
              </p:cNvPr>
              <p:cNvSpPr txBox="1"/>
              <p:nvPr/>
            </p:nvSpPr>
            <p:spPr>
              <a:xfrm>
                <a:off x="2684938" y="1978734"/>
                <a:ext cx="1730225" cy="2235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spcCol="0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50000"/>
                  </a:lnSpc>
                  <a:spcAft>
                    <a:spcPts val="0"/>
                  </a:spcAft>
                </a:pPr>
                <a:r>
                  <a:rPr kumimoji="1" lang="ja-JP" altLang="en-US" sz="1050" b="1" cap="none" spc="0">
                    <a:ln w="0"/>
                    <a:gradFill>
                      <a:gsLst>
                        <a:gs pos="0">
                          <a:srgbClr val="3BCC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bg1"/>
                      </a:outerShdw>
                    </a:effectLst>
                  </a:rPr>
                  <a:t>いい感じのスクール水着</a:t>
                </a:r>
              </a:p>
            </p:txBody>
          </p:sp>
          <p:sp>
            <p:nvSpPr>
              <p:cNvPr id="57" name="テキスト ボックス 616">
                <a:extLst>
                  <a:ext uri="{FF2B5EF4-FFF2-40B4-BE49-F238E27FC236}">
                    <a16:creationId xmlns:a16="http://schemas.microsoft.com/office/drawing/2014/main" id="{77C40340-B5B9-4722-9A98-7663D866FAED}"/>
                  </a:ext>
                </a:extLst>
              </p:cNvPr>
              <p:cNvSpPr txBox="1"/>
              <p:nvPr/>
            </p:nvSpPr>
            <p:spPr>
              <a:xfrm>
                <a:off x="2978898" y="1794377"/>
                <a:ext cx="135293" cy="11977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spcCol="0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50000"/>
                  </a:lnSpc>
                  <a:spcAft>
                    <a:spcPts val="0"/>
                  </a:spcAft>
                </a:pPr>
                <a:r>
                  <a:rPr kumimoji="1" lang="en-US" altLang="ja-JP" sz="1050" b="1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  <a:endParaRPr kumimoji="1" lang="ja-JP" altLang="en-US" sz="105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25A037-FDA5-495F-AD94-CBD3B686B96E}"/>
                </a:ext>
              </a:extLst>
            </p:cNvPr>
            <p:cNvSpPr/>
            <p:nvPr/>
          </p:nvSpPr>
          <p:spPr>
            <a:xfrm>
              <a:off x="3128887" y="1485900"/>
              <a:ext cx="1524463" cy="2413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矢印: 右 7">
            <a:extLst>
              <a:ext uri="{FF2B5EF4-FFF2-40B4-BE49-F238E27FC236}">
                <a16:creationId xmlns:a16="http://schemas.microsoft.com/office/drawing/2014/main" id="{046D3CA4-9874-471D-A70D-570BDB036742}"/>
              </a:ext>
            </a:extLst>
          </p:cNvPr>
          <p:cNvSpPr/>
          <p:nvPr/>
        </p:nvSpPr>
        <p:spPr>
          <a:xfrm>
            <a:off x="3159127" y="2479827"/>
            <a:ext cx="557692" cy="2762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38D696E7-79E4-4459-82F2-9745D45AA8F0}"/>
              </a:ext>
            </a:extLst>
          </p:cNvPr>
          <p:cNvSpPr/>
          <p:nvPr/>
        </p:nvSpPr>
        <p:spPr>
          <a:xfrm rot="10800000">
            <a:off x="5491356" y="2617947"/>
            <a:ext cx="557692" cy="2762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79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●過去の更新履歴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48455"/>
              </p:ext>
            </p:extLst>
          </p:nvPr>
        </p:nvGraphicFramePr>
        <p:xfrm>
          <a:off x="599845" y="969361"/>
          <a:ext cx="614457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p.7</a:t>
                      </a:r>
                      <a:r>
                        <a:rPr lang="en-US" altLang="ja-JP" sz="800" b="0">
                          <a:latin typeface="+mn-ea"/>
                        </a:rPr>
                        <a:t> </a:t>
                      </a:r>
                      <a:r>
                        <a:rPr kumimoji="1" lang="en-US" altLang="ja-JP" sz="800" b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2020.02.07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アドベンチャー終了ダイアログを削除（鈴木）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ストーリー終了ダイアログを削除（鈴木）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2020.02.18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</a:t>
                      </a:r>
                      <a:r>
                        <a:rPr kumimoji="1" lang="ja-JP" altLang="en-US" sz="800"/>
                        <a:t>  ガチャのコントロールについて記載（鈴木）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p.6/7 </a:t>
                      </a:r>
                      <a:r>
                        <a:rPr kumimoji="1" lang="ja-JP" altLang="en-US" sz="800"/>
                        <a:t>画面遷移図を更新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p.8  </a:t>
                      </a:r>
                      <a:r>
                        <a:rPr kumimoji="1" lang="ja-JP" altLang="en-US" sz="800"/>
                        <a:t>ガチャ一覧画面を復帰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1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●ガチャのコントロールについて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  <a:latin typeface="+mj-ea"/>
                <a:ea typeface="+mj-ea"/>
              </a:rPr>
              <a:t>20200220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新規）</a:t>
            </a:r>
            <a:endParaRPr kumimoji="1" lang="en-US" altLang="ja-JP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5" y="875271"/>
            <a:ext cx="8442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ガチャのコントロールは以下のマスターで行うようにし、開催のコントロールや提供割合のコントロールを行う。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また、下記についてはおおよそのもののため、構造が悪かったり、不足等があれば随時追加、削除を行っていく想定。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135056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○ガチャ開催マスター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1627560"/>
            <a:ext cx="4288353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ガチャの開催期間や運営状態についてのコントロールを行うマスター。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3070"/>
              </p:ext>
            </p:extLst>
          </p:nvPr>
        </p:nvGraphicFramePr>
        <p:xfrm>
          <a:off x="828152" y="1896295"/>
          <a:ext cx="48358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ガチャ自体の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開催期間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本ガチャが有効になる期間。</a:t>
                      </a:r>
                      <a:r>
                        <a:rPr kumimoji="1" lang="en-US" altLang="ja-JP" sz="1000"/>
                        <a:t>yyyy-mm-dd</a:t>
                      </a:r>
                      <a:r>
                        <a:rPr kumimoji="1" lang="ja-JP" altLang="en-US" sz="1000"/>
                        <a:t> </a:t>
                      </a:r>
                      <a:r>
                        <a:rPr kumimoji="1" lang="en-US" altLang="ja-JP" sz="1000"/>
                        <a:t>hh:mm:ss</a:t>
                      </a:r>
                      <a:r>
                        <a:rPr kumimoji="1" lang="ja-JP" altLang="en-US" sz="1000"/>
                        <a:t>の形式で、開始と終了を設定。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有効</a:t>
                      </a:r>
                      <a:r>
                        <a:rPr kumimoji="1" lang="en-US" altLang="ja-JP" sz="1000"/>
                        <a:t>/</a:t>
                      </a:r>
                      <a:r>
                        <a:rPr kumimoji="1" lang="ja-JP" altLang="en-US" sz="1000"/>
                        <a:t>無効フラグ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</a:t>
                      </a:r>
                      <a:r>
                        <a:rPr kumimoji="1" lang="ja-JP" altLang="en-US" sz="1000"/>
                        <a:t>：無効　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：スーパーユーザーのみ　</a:t>
                      </a:r>
                      <a:r>
                        <a:rPr kumimoji="1" lang="en-US" altLang="ja-JP" sz="1000"/>
                        <a:t>2</a:t>
                      </a:r>
                      <a:r>
                        <a:rPr kumimoji="1" lang="ja-JP" altLang="en-US" sz="1000"/>
                        <a:t>：有効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これに該当するガチャ設定の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</a:tbl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8D1E0D-8523-4619-BF2C-83AA8F9DD5B3}"/>
              </a:ext>
            </a:extLst>
          </p:cNvPr>
          <p:cNvSpPr/>
          <p:nvPr/>
        </p:nvSpPr>
        <p:spPr>
          <a:xfrm>
            <a:off x="5812345" y="1619063"/>
            <a:ext cx="2503503" cy="6859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長くなりそうなのでガチャマスターと分離したが、合わせてもいいかも。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EBF5F0-49C5-4989-8705-D19532569A4A}"/>
              </a:ext>
            </a:extLst>
          </p:cNvPr>
          <p:cNvSpPr txBox="1"/>
          <p:nvPr/>
        </p:nvSpPr>
        <p:spPr>
          <a:xfrm>
            <a:off x="587365" y="3426069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○ガチャ設定マスター</a:t>
            </a:r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08614B30-3013-4C36-A3B7-005DC41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85720"/>
              </p:ext>
            </p:extLst>
          </p:nvPr>
        </p:nvGraphicFramePr>
        <p:xfrm>
          <a:off x="863664" y="3980067"/>
          <a:ext cx="479361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3059540225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35630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ガチャ設定の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共通か有償限定か、はたまたポイントか？価格も。</a:t>
                      </a:r>
                      <a:endParaRPr kumimoji="1" lang="en-US" altLang="ja-JP" sz="1000"/>
                    </a:p>
                    <a:p>
                      <a:r>
                        <a:rPr kumimoji="1" lang="ja-JP" altLang="en-US" sz="1000"/>
                        <a:t>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１回～ｎ連（ボタンごと）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★回数上限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回数に上限がある場合の回数。（ボタンごと）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★表示情報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ガチャに表示するバナーやキャラ絵、説明の情報。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8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レア度抽選割合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本ガチャで仕様するレア度抽選の割合テーブル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カード抽出割合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本ガチャで仕様するカード抽選の割合テーブル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使用するスタンプの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。使わない場合は空欄。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8399"/>
                  </a:ext>
                </a:extLst>
              </a:tr>
            </a:tbl>
          </a:graphicData>
        </a:graphic>
      </p:graphicFrame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032377F-FD54-4B73-98C7-FE2D56AF49EE}"/>
              </a:ext>
            </a:extLst>
          </p:cNvPr>
          <p:cNvSpPr/>
          <p:nvPr/>
        </p:nvSpPr>
        <p:spPr>
          <a:xfrm>
            <a:off x="5812345" y="2483816"/>
            <a:ext cx="2503503" cy="996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「スーパーユーザーのみ」は本番環境での緊急チェック用の想定。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そのため開催期間を突破できるといいかも。（必要リソースはすでに入っている前提で運用）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A90C2D-40BD-48A7-B7E7-EDEA42CECC3A}"/>
              </a:ext>
            </a:extLst>
          </p:cNvPr>
          <p:cNvSpPr txBox="1"/>
          <p:nvPr/>
        </p:nvSpPr>
        <p:spPr>
          <a:xfrm>
            <a:off x="711651" y="370306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個別のガチャ設定。</a:t>
            </a:r>
            <a:endParaRPr lang="en-US" altLang="ja-JP" sz="1000">
              <a:latin typeface="メイリオ"/>
              <a:ea typeface="メイリオ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FE5C357F-7988-45DA-B8C9-64807A905F6B}"/>
              </a:ext>
            </a:extLst>
          </p:cNvPr>
          <p:cNvSpPr/>
          <p:nvPr/>
        </p:nvSpPr>
        <p:spPr>
          <a:xfrm>
            <a:off x="5732446" y="4474346"/>
            <a:ext cx="159798" cy="1100831"/>
          </a:xfrm>
          <a:prstGeom prst="rightBrace">
            <a:avLst>
              <a:gd name="adj1" fmla="val 342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E0C12E1-5479-4B60-8C37-1210B759F0DB}"/>
              </a:ext>
            </a:extLst>
          </p:cNvPr>
          <p:cNvSpPr/>
          <p:nvPr/>
        </p:nvSpPr>
        <p:spPr>
          <a:xfrm>
            <a:off x="6053470" y="4474346"/>
            <a:ext cx="2503503" cy="110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この辺りをどうやって管理するかは要相談。決め打ちでパターンを作ってそのパターンの</a:t>
            </a:r>
            <a:r>
              <a:rPr kumimoji="1" lang="en-US" altLang="ja-JP" sz="1000">
                <a:solidFill>
                  <a:schemeClr val="tx1"/>
                </a:solidFill>
              </a:rPr>
              <a:t>ID</a:t>
            </a:r>
            <a:r>
              <a:rPr kumimoji="1" lang="ja-JP" altLang="en-US" sz="1000">
                <a:solidFill>
                  <a:schemeClr val="tx1"/>
                </a:solidFill>
              </a:rPr>
              <a:t>のみなのか、マスターで割と自由にコントロールすることが可能なのか。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FB1F51B-CF3E-4113-9B2D-4FDA775AA566}"/>
              </a:ext>
            </a:extLst>
          </p:cNvPr>
          <p:cNvGrpSpPr/>
          <p:nvPr/>
        </p:nvGrpSpPr>
        <p:grpSpPr>
          <a:xfrm>
            <a:off x="6276521" y="5568677"/>
            <a:ext cx="2057400" cy="762958"/>
            <a:chOff x="6276521" y="5568677"/>
            <a:chExt cx="2057400" cy="76295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6FC718A6-20A6-40F0-A8E6-C6C402C94CB9}"/>
                </a:ext>
              </a:extLst>
            </p:cNvPr>
            <p:cNvSpPr/>
            <p:nvPr/>
          </p:nvSpPr>
          <p:spPr>
            <a:xfrm>
              <a:off x="7233649" y="5568677"/>
              <a:ext cx="143144" cy="254582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B7D928E-AF97-433F-8D0D-0AD27565BAC9}"/>
                </a:ext>
              </a:extLst>
            </p:cNvPr>
            <p:cNvSpPr/>
            <p:nvPr/>
          </p:nvSpPr>
          <p:spPr>
            <a:xfrm>
              <a:off x="6276521" y="5758113"/>
              <a:ext cx="2057400" cy="57352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000">
                  <a:solidFill>
                    <a:schemeClr val="tx1"/>
                  </a:solidFill>
                </a:rPr>
                <a:t>最終的なガチャの想定の策定が</a:t>
              </a:r>
              <a:endParaRPr kumimoji="1" lang="en-US" altLang="ja-JP" sz="1000">
                <a:solidFill>
                  <a:schemeClr val="tx1"/>
                </a:solidFill>
              </a:endParaRPr>
            </a:p>
            <a:p>
              <a:r>
                <a:rPr kumimoji="1" lang="ja-JP" altLang="en-US" sz="1000">
                  <a:solidFill>
                    <a:schemeClr val="tx1"/>
                  </a:solidFill>
                </a:rPr>
                <a:t>必要。</a:t>
              </a:r>
              <a:endParaRPr kumimoji="1" lang="en-US" altLang="ja-JP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558868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○レア度抽選割合マスター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835867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41520"/>
              </p:ext>
            </p:extLst>
          </p:nvPr>
        </p:nvGraphicFramePr>
        <p:xfrm>
          <a:off x="828152" y="1104602"/>
          <a:ext cx="46609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26801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各レア度が出るウェイト。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FCD14D-E1A0-4EBD-9A3C-A5A29C76118D}"/>
              </a:ext>
            </a:extLst>
          </p:cNvPr>
          <p:cNvSpPr txBox="1"/>
          <p:nvPr/>
        </p:nvSpPr>
        <p:spPr>
          <a:xfrm>
            <a:off x="587365" y="2054252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○カード抽選割合マスター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CB492DB-136A-4581-8E22-2D1D25425A10}"/>
              </a:ext>
            </a:extLst>
          </p:cNvPr>
          <p:cNvSpPr txBox="1"/>
          <p:nvPr/>
        </p:nvSpPr>
        <p:spPr>
          <a:xfrm>
            <a:off x="711651" y="2331251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A3D7169E-83FF-43A1-87B7-8B7D35809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16843"/>
              </p:ext>
            </p:extLst>
          </p:nvPr>
        </p:nvGraphicFramePr>
        <p:xfrm>
          <a:off x="828152" y="2599986"/>
          <a:ext cx="47802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各カードが出るウェイト。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9D584A-32B6-400C-B66B-1B6169751880}"/>
              </a:ext>
            </a:extLst>
          </p:cNvPr>
          <p:cNvSpPr txBox="1"/>
          <p:nvPr/>
        </p:nvSpPr>
        <p:spPr>
          <a:xfrm>
            <a:off x="587365" y="3496436"/>
            <a:ext cx="156966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○スタンプマスター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255FF85-F0F4-4D57-BF9A-F27FF5909E55}"/>
              </a:ext>
            </a:extLst>
          </p:cNvPr>
          <p:cNvSpPr txBox="1"/>
          <p:nvPr/>
        </p:nvSpPr>
        <p:spPr>
          <a:xfrm>
            <a:off x="711651" y="3773435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スタンプのマスター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5" name="表 2">
            <a:extLst>
              <a:ext uri="{FF2B5EF4-FFF2-40B4-BE49-F238E27FC236}">
                <a16:creationId xmlns:a16="http://schemas.microsoft.com/office/drawing/2014/main" id="{DB28F633-AFCA-4050-9FAF-F169EE6E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38150"/>
              </p:ext>
            </p:extLst>
          </p:nvPr>
        </p:nvGraphicFramePr>
        <p:xfrm>
          <a:off x="828152" y="4042170"/>
          <a:ext cx="4658248" cy="17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260338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スタンプテーブルの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45730"/>
                  </a:ext>
                </a:extLst>
              </a:tr>
              <a:tr h="246928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300693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00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54849"/>
                  </a:ext>
                </a:extLst>
              </a:tr>
            </a:tbl>
          </a:graphicData>
        </a:graphic>
      </p:graphicFrame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715FB26-126B-4C45-9602-712084780C2A}"/>
              </a:ext>
            </a:extLst>
          </p:cNvPr>
          <p:cNvSpPr/>
          <p:nvPr/>
        </p:nvSpPr>
        <p:spPr>
          <a:xfrm>
            <a:off x="5608390" y="4459989"/>
            <a:ext cx="2503503" cy="7315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アイテム等といっても、★５確定とかアイテムではなくガチャに影響するものもある。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 descr="スクリーンショット, 写真, コンピュータ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CD4CDE84-B30F-422C-B80E-538C8A0B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78" y="1301266"/>
            <a:ext cx="918611" cy="1627758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47FDC7C3-2AD9-4D42-8CC5-E01F8AF6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7" y="1302529"/>
            <a:ext cx="924085" cy="1633039"/>
          </a:xfrm>
          <a:prstGeom prst="rect">
            <a:avLst/>
          </a:prstGeom>
        </p:spPr>
      </p:pic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3093777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613534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2327855" y="2117183"/>
            <a:ext cx="812035" cy="3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4058501" y="2119288"/>
            <a:ext cx="20364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279013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719894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873033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ga150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416846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782458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2327855" y="2117183"/>
            <a:ext cx="765922" cy="20857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128933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336548" y="1852735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890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4059385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145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639" y="1304933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>
            <a:off x="6540057" y="2119390"/>
            <a:ext cx="2922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274076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655918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6058274" y="-1154146"/>
            <a:ext cx="3329" cy="492148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687564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67264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8148087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520681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999" y="35643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>
            <a:off x="5186229" y="2119288"/>
            <a:ext cx="427305" cy="1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460676" y="3199557"/>
            <a:ext cx="628263" cy="1012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3892829" y="5197972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ga120a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803158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8152046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44249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539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837141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Ga110c</a:t>
            </a:r>
            <a:endParaRPr lang="ja-JP" altLang="en-US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2327855" y="2117183"/>
            <a:ext cx="196686" cy="2588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C7BB309-024C-4137-B30D-28CBCD8941F0}"/>
              </a:ext>
            </a:extLst>
          </p:cNvPr>
          <p:cNvSpPr/>
          <p:nvPr/>
        </p:nvSpPr>
        <p:spPr>
          <a:xfrm>
            <a:off x="1511115" y="333527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EC5B49-8C12-4C9B-BFCC-E819D89FD74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869587" y="2928542"/>
            <a:ext cx="16513" cy="4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D91DA66-E317-4907-A863-05785253BDF4}"/>
              </a:ext>
            </a:extLst>
          </p:cNvPr>
          <p:cNvSpPr/>
          <p:nvPr/>
        </p:nvSpPr>
        <p:spPr>
          <a:xfrm>
            <a:off x="6540057" y="1575735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CAEF1FD-C4BC-4165-9CB7-524FF222DE60}"/>
              </a:ext>
            </a:extLst>
          </p:cNvPr>
          <p:cNvSpPr/>
          <p:nvPr/>
        </p:nvSpPr>
        <p:spPr>
          <a:xfrm>
            <a:off x="7763852" y="1624153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44E0F527-2519-42ED-9F84-C7F5D9D378A9}"/>
              </a:ext>
            </a:extLst>
          </p:cNvPr>
          <p:cNvSpPr txBox="1"/>
          <p:nvPr/>
        </p:nvSpPr>
        <p:spPr>
          <a:xfrm>
            <a:off x="-36951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14CF993-6DC2-4012-BB8A-FFD6E9E0E443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096052" y="2117183"/>
            <a:ext cx="315267" cy="18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E673A0AC-DEA6-4A36-B65C-14C3489AE667}"/>
              </a:ext>
            </a:extLst>
          </p:cNvPr>
          <p:cNvCxnSpPr>
            <a:cxnSpLocks/>
            <a:stCxn id="64" idx="2"/>
            <a:endCxn id="46" idx="1"/>
          </p:cNvCxnSpPr>
          <p:nvPr/>
        </p:nvCxnSpPr>
        <p:spPr>
          <a:xfrm rot="16200000" flipH="1">
            <a:off x="1230197" y="2339380"/>
            <a:ext cx="1267392" cy="24597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B7E01F41-706B-43F4-9762-44BEF39C1870}"/>
              </a:ext>
            </a:extLst>
          </p:cNvPr>
          <p:cNvSpPr txBox="1"/>
          <p:nvPr/>
        </p:nvSpPr>
        <p:spPr>
          <a:xfrm>
            <a:off x="6596536" y="2998254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ga140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83E3A69-85B6-4B5F-8AF5-D08E73127A62}"/>
              </a:ext>
            </a:extLst>
          </p:cNvPr>
          <p:cNvSpPr/>
          <p:nvPr/>
        </p:nvSpPr>
        <p:spPr>
          <a:xfrm>
            <a:off x="6832257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819C3-31D2-45A3-9F8E-6256082DB2C7}"/>
              </a:ext>
            </a:extLst>
          </p:cNvPr>
          <p:cNvSpPr/>
          <p:nvPr/>
        </p:nvSpPr>
        <p:spPr>
          <a:xfrm>
            <a:off x="6954791" y="1626074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>
                <a:latin typeface="+mj-ea"/>
                <a:ea typeface="+mj-ea"/>
              </a:rPr>
              <a:t>カード</a:t>
            </a:r>
            <a:endParaRPr kumimoji="1" lang="en-US" altLang="ja-JP" sz="900">
              <a:latin typeface="+mj-ea"/>
              <a:ea typeface="+mj-ea"/>
            </a:endParaRPr>
          </a:p>
          <a:p>
            <a:pPr algn="ctr"/>
            <a:r>
              <a:rPr kumimoji="1" lang="ja-JP" altLang="en-US" sz="900">
                <a:latin typeface="+mj-ea"/>
                <a:ea typeface="+mj-ea"/>
              </a:rPr>
              <a:t>イラスト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6B00198F-1919-4BEC-B1A3-DA4028DBA7A6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7758780" y="2118805"/>
            <a:ext cx="299859" cy="5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図 50" descr="スクリーンショット, 写真, コンピュータ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C3F5B93E-5A53-49F4-83DC-AB1D50FF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96" y="1577275"/>
            <a:ext cx="917496" cy="1625783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DCCCF76-6FDD-4446-B432-446A7A81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5" y="1551388"/>
            <a:ext cx="924085" cy="163303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37789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13469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19522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576287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ga150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9366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</a:rPr>
              <a:t>ga130</a:t>
            </a:r>
          </a:p>
          <a:p>
            <a:pPr algn="ctr"/>
            <a:r>
              <a:rPr lang="ja-JP" altLang="en-US" sz="900" dirty="0">
                <a:latin typeface="+mj-ea"/>
              </a:rPr>
              <a:t>ガチャ演出画面</a:t>
            </a:r>
            <a:endParaRPr lang="en-US" altLang="ja-JP" sz="900" dirty="0">
              <a:latin typeface="+mj-ea"/>
            </a:endParaRPr>
          </a:p>
          <a:p>
            <a:pPr algn="ctr"/>
            <a:r>
              <a:rPr lang="en-US" altLang="ja-JP" sz="800" dirty="0">
                <a:latin typeface="+mj-ea"/>
              </a:rPr>
              <a:t>※</a:t>
            </a:r>
            <a:r>
              <a:rPr lang="ja-JP" altLang="en-US" sz="800" dirty="0">
                <a:latin typeface="+mj-ea"/>
              </a:rPr>
              <a:t>要相談</a:t>
            </a:r>
            <a:endParaRPr lang="en-US" altLang="ja-JP" sz="900" dirty="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34" idx="1"/>
          </p:cNvCxnSpPr>
          <p:nvPr/>
        </p:nvCxnSpPr>
        <p:spPr>
          <a:xfrm rot="16200000" flipH="1">
            <a:off x="1248116" y="3849434"/>
            <a:ext cx="2883383" cy="157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288864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307403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33" y="1550539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4304422" y="2365468"/>
            <a:ext cx="36516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643989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415847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3669267" y="5363777"/>
            <a:ext cx="501006" cy="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70273" y="472359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6035867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6401475" y="3178283"/>
            <a:ext cx="9377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364155" y="2365468"/>
            <a:ext cx="1013744" cy="868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99180" y="22620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276832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245700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4089566" y="599212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5995513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9FD9-0AA1-4B46-8E05-744A98A0183F}"/>
              </a:ext>
            </a:extLst>
          </p:cNvPr>
          <p:cNvSpPr/>
          <p:nvPr/>
        </p:nvSpPr>
        <p:spPr>
          <a:xfrm>
            <a:off x="1532261" y="372045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6E557904-5F0F-4A07-996D-5631F1F2DBE6}"/>
              </a:ext>
            </a:extLst>
          </p:cNvPr>
          <p:cNvCxnSpPr>
            <a:cxnSpLocks/>
          </p:cNvCxnSpPr>
          <p:nvPr/>
        </p:nvCxnSpPr>
        <p:spPr>
          <a:xfrm>
            <a:off x="1895126" y="3166141"/>
            <a:ext cx="2392" cy="5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88A4D9C-E6C3-458D-B30E-176004A57D7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115930" y="2367908"/>
            <a:ext cx="331689" cy="62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89540935-BEF9-4918-959B-B1463E2990D0}"/>
              </a:ext>
            </a:extLst>
          </p:cNvPr>
          <p:cNvCxnSpPr>
            <a:cxnSpLocks/>
            <a:stCxn id="56" idx="2"/>
            <a:endCxn id="34" idx="1"/>
          </p:cNvCxnSpPr>
          <p:nvPr/>
        </p:nvCxnSpPr>
        <p:spPr>
          <a:xfrm rot="16200000" flipH="1">
            <a:off x="618498" y="3219816"/>
            <a:ext cx="2185215" cy="21144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4D29C24-3928-4900-B594-0DBB23E39BEA}"/>
              </a:ext>
            </a:extLst>
          </p:cNvPr>
          <p:cNvSpPr txBox="1"/>
          <p:nvPr/>
        </p:nvSpPr>
        <p:spPr>
          <a:xfrm>
            <a:off x="-36951" y="3174588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E2CB243-C932-4062-9AF3-8C16FB8A5D77}"/>
              </a:ext>
            </a:extLst>
          </p:cNvPr>
          <p:cNvSpPr txBox="1"/>
          <p:nvPr/>
        </p:nvSpPr>
        <p:spPr>
          <a:xfrm>
            <a:off x="4433868" y="3234807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ga140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D38AF6E-1ECD-42A1-AFD7-752D42F9FB4D}"/>
              </a:ext>
            </a:extLst>
          </p:cNvPr>
          <p:cNvSpPr/>
          <p:nvPr/>
        </p:nvSpPr>
        <p:spPr>
          <a:xfrm>
            <a:off x="466958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7C359C79-86B5-4090-BE9F-95C3633E7F69}"/>
              </a:ext>
            </a:extLst>
          </p:cNvPr>
          <p:cNvSpPr/>
          <p:nvPr/>
        </p:nvSpPr>
        <p:spPr>
          <a:xfrm>
            <a:off x="4792123" y="1862627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>
                <a:latin typeface="+mj-ea"/>
                <a:ea typeface="+mj-ea"/>
              </a:rPr>
              <a:t>カード</a:t>
            </a:r>
            <a:endParaRPr kumimoji="1" lang="en-US" altLang="ja-JP" sz="900">
              <a:latin typeface="+mj-ea"/>
              <a:ea typeface="+mj-ea"/>
            </a:endParaRPr>
          </a:p>
          <a:p>
            <a:pPr algn="ctr"/>
            <a:r>
              <a:rPr kumimoji="1" lang="ja-JP" altLang="en-US" sz="900">
                <a:latin typeface="+mj-ea"/>
                <a:ea typeface="+mj-ea"/>
              </a:rPr>
              <a:t>イラスト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2D3CC83-E5C3-4DB8-9820-A619DD295AFC}"/>
              </a:ext>
            </a:extLst>
          </p:cNvPr>
          <p:cNvCxnSpPr>
            <a:cxnSpLocks/>
            <a:stCxn id="52" idx="3"/>
            <a:endCxn id="40" idx="1"/>
          </p:cNvCxnSpPr>
          <p:nvPr/>
        </p:nvCxnSpPr>
        <p:spPr>
          <a:xfrm flipV="1">
            <a:off x="5596112" y="2364411"/>
            <a:ext cx="343321" cy="10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06EA4F-09D4-4CCC-BE1F-5F0730DA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6" y="1129723"/>
            <a:ext cx="2567083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2797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ga100 </a:t>
            </a:r>
            <a:r>
              <a:rPr kumimoji="1" lang="ja-JP" altLang="en-US" sz="1400" b="1">
                <a:latin typeface="+mn-ea"/>
              </a:rPr>
              <a:t>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15309"/>
              </p:ext>
            </p:extLst>
          </p:nvPr>
        </p:nvGraphicFramePr>
        <p:xfrm>
          <a:off x="3912577" y="1043205"/>
          <a:ext cx="5112601" cy="210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ピックアップキャラ絵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開催期間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996758" y="1808200"/>
            <a:ext cx="178721" cy="714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78566" y="2114049"/>
            <a:ext cx="296913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996758" y="3009410"/>
            <a:ext cx="178721" cy="13935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95210" y="2480527"/>
            <a:ext cx="480269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2F8E9E-0D67-4BF0-8708-6E586ED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26" y="3168010"/>
            <a:ext cx="2144479" cy="36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AA091CE-2799-478E-A133-269C1A3DD02F}"/>
              </a:ext>
            </a:extLst>
          </p:cNvPr>
          <p:cNvSpPr txBox="1"/>
          <p:nvPr/>
        </p:nvSpPr>
        <p:spPr>
          <a:xfrm>
            <a:off x="6136304" y="3410692"/>
            <a:ext cx="22075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 dirty="0">
                <a:latin typeface="+mj-ea"/>
                <a:ea typeface="+mj-ea"/>
              </a:rPr>
              <a:t>バナー参考画面：コトダマン</a:t>
            </a:r>
            <a:endParaRPr lang="en-US" altLang="ja-JP" sz="900" dirty="0">
              <a:latin typeface="+mj-ea"/>
              <a:ea typeface="+mj-ea"/>
            </a:endParaRPr>
          </a:p>
          <a:p>
            <a:r>
              <a:rPr lang="en-US" altLang="ja-JP" sz="900" b="1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900" dirty="0">
                <a:latin typeface="+mj-ea"/>
                <a:ea typeface="+mj-ea"/>
              </a:rPr>
              <a:t>これくらい派手に見せたい</a:t>
            </a:r>
            <a:endParaRPr lang="en-US" altLang="ja-JP" sz="9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49</TotalTime>
  <Words>3564</Words>
  <Application>Microsoft Office PowerPoint</Application>
  <PresentationFormat>画面に合わせる (4:3)</PresentationFormat>
  <Paragraphs>901</Paragraphs>
  <Slides>22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0" baseType="lpstr">
      <vt:lpstr>Arial</vt:lpstr>
      <vt:lpstr>メイリオ</vt:lpstr>
      <vt:lpstr>メイリオ</vt:lpstr>
      <vt:lpstr>Century Gothic</vt:lpstr>
      <vt:lpstr>游ゴシック</vt:lpstr>
      <vt:lpstr>helvetica neue</vt:lpstr>
      <vt:lpstr>Bahnschrift Condensed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 </cp:lastModifiedBy>
  <cp:revision>1</cp:revision>
  <dcterms:created xsi:type="dcterms:W3CDTF">2019-06-27T02:30:15Z</dcterms:created>
  <dcterms:modified xsi:type="dcterms:W3CDTF">2020-03-16T11:39:46Z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